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3" r:id="rId1"/>
    <p:sldMasterId id="2147483693" r:id="rId2"/>
  </p:sldMasterIdLst>
  <p:notesMasterIdLst>
    <p:notesMasterId r:id="rId33"/>
  </p:notesMasterIdLst>
  <p:handoutMasterIdLst>
    <p:handoutMasterId r:id="rId34"/>
  </p:handoutMasterIdLst>
  <p:sldIdLst>
    <p:sldId id="257" r:id="rId3"/>
    <p:sldId id="310" r:id="rId4"/>
    <p:sldId id="300" r:id="rId5"/>
    <p:sldId id="301" r:id="rId6"/>
    <p:sldId id="258" r:id="rId7"/>
    <p:sldId id="280" r:id="rId8"/>
    <p:sldId id="282" r:id="rId9"/>
    <p:sldId id="284" r:id="rId10"/>
    <p:sldId id="285" r:id="rId11"/>
    <p:sldId id="263" r:id="rId12"/>
    <p:sldId id="286" r:id="rId13"/>
    <p:sldId id="288" r:id="rId14"/>
    <p:sldId id="308" r:id="rId15"/>
    <p:sldId id="293" r:id="rId16"/>
    <p:sldId id="305" r:id="rId17"/>
    <p:sldId id="306" r:id="rId18"/>
    <p:sldId id="307" r:id="rId19"/>
    <p:sldId id="289" r:id="rId20"/>
    <p:sldId id="290" r:id="rId21"/>
    <p:sldId id="302" r:id="rId22"/>
    <p:sldId id="303" r:id="rId23"/>
    <p:sldId id="291" r:id="rId24"/>
    <p:sldId id="271" r:id="rId25"/>
    <p:sldId id="304" r:id="rId26"/>
    <p:sldId id="295" r:id="rId27"/>
    <p:sldId id="296" r:id="rId28"/>
    <p:sldId id="309" r:id="rId29"/>
    <p:sldId id="294" r:id="rId30"/>
    <p:sldId id="298" r:id="rId31"/>
    <p:sldId id="299" r:id="rId32"/>
  </p:sldIdLst>
  <p:sldSz cx="12192000" cy="6858000"/>
  <p:notesSz cx="7010400" cy="9296400"/>
  <p:embeddedFontLs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alibri Light" panose="020F0302020204030204" pitchFamily="34" charset="0"/>
      <p:regular r:id="rId39"/>
      <p:italic r:id="rId40"/>
    </p:embeddedFont>
    <p:embeddedFont>
      <p:font typeface="Segoe Print" panose="02000600000000000000" pitchFamily="2" charset="0"/>
      <p:regular r:id="rId41"/>
      <p:bold r:id="rId42"/>
    </p:embeddedFont>
    <p:embeddedFont>
      <p:font typeface="Trebuchet MS" panose="020B0603020202020204" pitchFamily="34" charset="0"/>
      <p:regular r:id="rId43"/>
      <p:bold r:id="rId44"/>
      <p:italic r:id="rId45"/>
      <p:boldItalic r:id="rId46"/>
    </p:embeddedFont>
    <p:embeddedFont>
      <p:font typeface="Verdana" panose="020B0604030504040204" pitchFamily="34" charset="0"/>
      <p:regular r:id="rId47"/>
      <p:bold r:id="rId48"/>
      <p:italic r:id="rId49"/>
      <p:boldItalic r:id="rId50"/>
    </p:embeddedFont>
    <p:embeddedFont>
      <p:font typeface="Wingdings 3" panose="05040102010807070707" pitchFamily="18" charset="2"/>
      <p:regular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CD22"/>
    <a:srgbClr val="0E5F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8C87C6C-A95F-4D0C-BF89-C40408E1443A}">
  <a:tblStyle styleId="{18C87C6C-A95F-4D0C-BF89-C40408E1443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EFFADB05-695D-4826-A97C-CEE4B84BD86D}" styleName="Table_1">
    <a:wholeTbl>
      <a:tcTxStyle b="off" i="off">
        <a:font>
          <a:latin typeface="Verdana"/>
          <a:ea typeface="Verdana"/>
          <a:cs typeface="Verdana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4F6F0"/>
          </a:solidFill>
        </a:fill>
      </a:tcStyle>
    </a:wholeTbl>
    <a:band1H>
      <a:tcTxStyle/>
      <a:tcStyle>
        <a:tcBdr/>
        <a:fill>
          <a:solidFill>
            <a:srgbClr val="E7EDE1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E7EDE1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Verdana"/>
          <a:ea typeface="Verdana"/>
          <a:cs typeface="Verdana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Verdana"/>
          <a:ea typeface="Verdana"/>
          <a:cs typeface="Verdana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Verdana"/>
          <a:ea typeface="Verdana"/>
          <a:cs typeface="Verdana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Verdana"/>
          <a:ea typeface="Verdana"/>
          <a:cs typeface="Verdana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28" autoAdjust="0"/>
    <p:restoredTop sz="96357" autoAdjust="0"/>
  </p:normalViewPr>
  <p:slideViewPr>
    <p:cSldViewPr snapToGrid="0">
      <p:cViewPr varScale="1">
        <p:scale>
          <a:sx n="114" d="100"/>
          <a:sy n="114" d="100"/>
        </p:scale>
        <p:origin x="36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28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5.fntdata"/><Relationship Id="rId21" Type="http://schemas.openxmlformats.org/officeDocument/2006/relationships/slide" Target="slides/slide19.xml"/><Relationship Id="rId34" Type="http://schemas.openxmlformats.org/officeDocument/2006/relationships/handoutMaster" Target="handoutMasters/handout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0.fntdata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8" Type="http://schemas.openxmlformats.org/officeDocument/2006/relationships/slide" Target="slides/slide6.xml"/><Relationship Id="rId51" Type="http://schemas.openxmlformats.org/officeDocument/2006/relationships/font" Target="fonts/font17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8.xml"/><Relationship Id="rId41" Type="http://schemas.openxmlformats.org/officeDocument/2006/relationships/font" Target="fonts/font7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2.fntdata"/><Relationship Id="rId49" Type="http://schemas.openxmlformats.org/officeDocument/2006/relationships/font" Target="fonts/font15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212" cy="466385"/>
          </a:xfrm>
          <a:prstGeom prst="rect">
            <a:avLst/>
          </a:prstGeom>
        </p:spPr>
        <p:txBody>
          <a:bodyPr vert="horz" lIns="90279" tIns="45139" rIns="90279" bIns="4513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1619" y="1"/>
            <a:ext cx="3037212" cy="466385"/>
          </a:xfrm>
          <a:prstGeom prst="rect">
            <a:avLst/>
          </a:prstGeom>
        </p:spPr>
        <p:txBody>
          <a:bodyPr vert="horz" lIns="90279" tIns="45139" rIns="90279" bIns="45139" rtlCol="0"/>
          <a:lstStyle>
            <a:lvl1pPr algn="r">
              <a:defRPr sz="1200"/>
            </a:lvl1pPr>
          </a:lstStyle>
          <a:p>
            <a:fld id="{E14EFA37-E25B-4CC5-A8C3-C598DBCF709B}" type="datetimeFigureOut">
              <a:rPr lang="en-US" smtClean="0"/>
              <a:t>4/4/2023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0015"/>
            <a:ext cx="3037212" cy="466385"/>
          </a:xfrm>
          <a:prstGeom prst="rect">
            <a:avLst/>
          </a:prstGeom>
        </p:spPr>
        <p:txBody>
          <a:bodyPr vert="horz" lIns="90279" tIns="45139" rIns="90279" bIns="4513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1619" y="8830015"/>
            <a:ext cx="3037212" cy="466385"/>
          </a:xfrm>
          <a:prstGeom prst="rect">
            <a:avLst/>
          </a:prstGeom>
        </p:spPr>
        <p:txBody>
          <a:bodyPr vert="horz" lIns="90279" tIns="45139" rIns="90279" bIns="45139" rtlCol="0" anchor="b"/>
          <a:lstStyle>
            <a:lvl1pPr algn="r">
              <a:defRPr sz="1200"/>
            </a:lvl1pPr>
          </a:lstStyle>
          <a:p>
            <a:fld id="{1AEA3CE6-A4A7-4C8D-B973-72A17C9C52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97927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37212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264" tIns="45120" rIns="90264" bIns="4512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1619" y="0"/>
            <a:ext cx="3037212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264" tIns="45120" rIns="90264" bIns="4512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7988" y="698500"/>
            <a:ext cx="6194425" cy="34845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0412" y="4416573"/>
            <a:ext cx="5609576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264" tIns="45120" rIns="90264" bIns="45120" anchor="t" anchorCtr="0">
            <a:noAutofit/>
          </a:bodyPr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30015"/>
            <a:ext cx="3037212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264" tIns="45120" rIns="90264" bIns="4512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1619" y="8830015"/>
            <a:ext cx="3037212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264" tIns="45120" rIns="90264" bIns="45120" anchor="b" anchorCtr="0">
            <a:noAutofit/>
          </a:bodyPr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pPr algn="r"/>
              <a:t>‹#›</a:t>
            </a:fld>
            <a:endParaRPr lang="en-US" sz="1200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194425" cy="34845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42" name="Google Shape;142;p2:notes"/>
          <p:cNvSpPr txBox="1">
            <a:spLocks noGrp="1"/>
          </p:cNvSpPr>
          <p:nvPr>
            <p:ph type="body" idx="1"/>
          </p:nvPr>
        </p:nvSpPr>
        <p:spPr>
          <a:xfrm>
            <a:off x="700412" y="4416573"/>
            <a:ext cx="5609576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264" tIns="45120" rIns="90264" bIns="4512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endParaRPr dirty="0"/>
          </a:p>
        </p:txBody>
      </p:sp>
      <p:sp>
        <p:nvSpPr>
          <p:cNvPr id="143" name="Google Shape;143;p2:notes"/>
          <p:cNvSpPr txBox="1">
            <a:spLocks noGrp="1"/>
          </p:cNvSpPr>
          <p:nvPr>
            <p:ph type="sldNum" idx="12"/>
          </p:nvPr>
        </p:nvSpPr>
        <p:spPr>
          <a:xfrm>
            <a:off x="3971619" y="8830015"/>
            <a:ext cx="3037212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264" tIns="45120" rIns="90264" bIns="45120" anchor="b" anchorCtr="0">
            <a:noAutofit/>
          </a:bodyPr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pPr algn="r"/>
              <a:t>1</a:t>
            </a:fld>
            <a:endParaRPr sz="1200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194425" cy="34845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89" name="Google Shape;189;p8:notes"/>
          <p:cNvSpPr txBox="1">
            <a:spLocks noGrp="1"/>
          </p:cNvSpPr>
          <p:nvPr>
            <p:ph type="body" idx="1"/>
          </p:nvPr>
        </p:nvSpPr>
        <p:spPr>
          <a:xfrm>
            <a:off x="700412" y="4416573"/>
            <a:ext cx="5609576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264" tIns="45120" rIns="90264" bIns="4512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endParaRPr dirty="0"/>
          </a:p>
        </p:txBody>
      </p:sp>
      <p:sp>
        <p:nvSpPr>
          <p:cNvPr id="190" name="Google Shape;190;p8:notes"/>
          <p:cNvSpPr txBox="1">
            <a:spLocks noGrp="1"/>
          </p:cNvSpPr>
          <p:nvPr>
            <p:ph type="sldNum" idx="12"/>
          </p:nvPr>
        </p:nvSpPr>
        <p:spPr>
          <a:xfrm>
            <a:off x="3971619" y="8830015"/>
            <a:ext cx="3037212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264" tIns="45120" rIns="90264" bIns="45120" anchor="b" anchorCtr="0">
            <a:noAutofit/>
          </a:bodyPr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pPr algn="r"/>
              <a:t>10</a:t>
            </a:fld>
            <a:endParaRPr sz="1200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194425" cy="34845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50" name="Google Shape;150;p3:notes"/>
          <p:cNvSpPr txBox="1">
            <a:spLocks noGrp="1"/>
          </p:cNvSpPr>
          <p:nvPr>
            <p:ph type="body" idx="1"/>
          </p:nvPr>
        </p:nvSpPr>
        <p:spPr>
          <a:xfrm>
            <a:off x="700412" y="4416573"/>
            <a:ext cx="5609576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264" tIns="45120" rIns="90264" bIns="4512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endParaRPr dirty="0"/>
          </a:p>
        </p:txBody>
      </p:sp>
      <p:sp>
        <p:nvSpPr>
          <p:cNvPr id="151" name="Google Shape;151;p3:notes"/>
          <p:cNvSpPr txBox="1">
            <a:spLocks noGrp="1"/>
          </p:cNvSpPr>
          <p:nvPr>
            <p:ph type="sldNum" idx="12"/>
          </p:nvPr>
        </p:nvSpPr>
        <p:spPr>
          <a:xfrm>
            <a:off x="3971619" y="8830015"/>
            <a:ext cx="3037212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264" tIns="45120" rIns="90264" bIns="45120" anchor="b" anchorCtr="0">
            <a:noAutofit/>
          </a:bodyPr>
          <a:lstStyle/>
          <a:p>
            <a:pPr algn="r" defTabSz="902787"/>
            <a:fld id="{00000000-1234-1234-1234-123412341234}" type="slidenum">
              <a:rPr lang="en-US" sz="1200">
                <a:latin typeface="Verdana"/>
                <a:ea typeface="Verdana"/>
                <a:cs typeface="Verdana"/>
                <a:sym typeface="Verdana"/>
              </a:rPr>
              <a:pPr algn="r" defTabSz="902787"/>
              <a:t>11</a:t>
            </a:fld>
            <a:endParaRPr sz="1200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3202793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194425" cy="34845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50" name="Google Shape;150;p3:notes"/>
          <p:cNvSpPr txBox="1">
            <a:spLocks noGrp="1"/>
          </p:cNvSpPr>
          <p:nvPr>
            <p:ph type="body" idx="1"/>
          </p:nvPr>
        </p:nvSpPr>
        <p:spPr>
          <a:xfrm>
            <a:off x="700412" y="4416573"/>
            <a:ext cx="5609576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264" tIns="45120" rIns="90264" bIns="4512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endParaRPr dirty="0"/>
          </a:p>
        </p:txBody>
      </p:sp>
      <p:sp>
        <p:nvSpPr>
          <p:cNvPr id="151" name="Google Shape;151;p3:notes"/>
          <p:cNvSpPr txBox="1">
            <a:spLocks noGrp="1"/>
          </p:cNvSpPr>
          <p:nvPr>
            <p:ph type="sldNum" idx="12"/>
          </p:nvPr>
        </p:nvSpPr>
        <p:spPr>
          <a:xfrm>
            <a:off x="3971619" y="8830015"/>
            <a:ext cx="3037212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264" tIns="45120" rIns="90264" bIns="45120" anchor="b" anchorCtr="0">
            <a:noAutofit/>
          </a:bodyPr>
          <a:lstStyle/>
          <a:p>
            <a:pPr algn="r" defTabSz="902787"/>
            <a:fld id="{00000000-1234-1234-1234-123412341234}" type="slidenum">
              <a:rPr lang="en-US" sz="1200">
                <a:latin typeface="Verdana"/>
                <a:ea typeface="Verdana"/>
                <a:cs typeface="Verdana"/>
                <a:sym typeface="Verdana"/>
              </a:rPr>
              <a:pPr algn="r" defTabSz="902787"/>
              <a:t>12</a:t>
            </a:fld>
            <a:endParaRPr sz="1200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5449199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194425" cy="34845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50" name="Google Shape;150;p3:notes"/>
          <p:cNvSpPr txBox="1">
            <a:spLocks noGrp="1"/>
          </p:cNvSpPr>
          <p:nvPr>
            <p:ph type="body" idx="1"/>
          </p:nvPr>
        </p:nvSpPr>
        <p:spPr>
          <a:xfrm>
            <a:off x="700412" y="4416573"/>
            <a:ext cx="5609576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264" tIns="45120" rIns="90264" bIns="4512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endParaRPr dirty="0"/>
          </a:p>
        </p:txBody>
      </p:sp>
      <p:sp>
        <p:nvSpPr>
          <p:cNvPr id="151" name="Google Shape;151;p3:notes"/>
          <p:cNvSpPr txBox="1">
            <a:spLocks noGrp="1"/>
          </p:cNvSpPr>
          <p:nvPr>
            <p:ph type="sldNum" idx="12"/>
          </p:nvPr>
        </p:nvSpPr>
        <p:spPr>
          <a:xfrm>
            <a:off x="3971619" y="8830015"/>
            <a:ext cx="3037212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264" tIns="45120" rIns="90264" bIns="45120" anchor="b" anchorCtr="0">
            <a:noAutofit/>
          </a:bodyPr>
          <a:lstStyle/>
          <a:p>
            <a:pPr algn="r" defTabSz="902787"/>
            <a:fld id="{00000000-1234-1234-1234-123412341234}" type="slidenum">
              <a:rPr lang="en-US" sz="1200">
                <a:latin typeface="Verdana"/>
                <a:ea typeface="Verdana"/>
                <a:cs typeface="Verdana"/>
                <a:sym typeface="Verdana"/>
              </a:rPr>
              <a:pPr algn="r" defTabSz="902787"/>
              <a:t>13</a:t>
            </a:fld>
            <a:endParaRPr sz="1200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1795992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194425" cy="34845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50" name="Google Shape;150;p3:notes"/>
          <p:cNvSpPr txBox="1">
            <a:spLocks noGrp="1"/>
          </p:cNvSpPr>
          <p:nvPr>
            <p:ph type="body" idx="1"/>
          </p:nvPr>
        </p:nvSpPr>
        <p:spPr>
          <a:xfrm>
            <a:off x="700412" y="4416573"/>
            <a:ext cx="5609576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264" tIns="45120" rIns="90264" bIns="4512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endParaRPr dirty="0"/>
          </a:p>
        </p:txBody>
      </p:sp>
      <p:sp>
        <p:nvSpPr>
          <p:cNvPr id="151" name="Google Shape;151;p3:notes"/>
          <p:cNvSpPr txBox="1">
            <a:spLocks noGrp="1"/>
          </p:cNvSpPr>
          <p:nvPr>
            <p:ph type="sldNum" idx="12"/>
          </p:nvPr>
        </p:nvSpPr>
        <p:spPr>
          <a:xfrm>
            <a:off x="3971619" y="8830015"/>
            <a:ext cx="3037212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264" tIns="45120" rIns="90264" bIns="45120" anchor="b" anchorCtr="0">
            <a:noAutofit/>
          </a:bodyPr>
          <a:lstStyle/>
          <a:p>
            <a:pPr algn="r" defTabSz="902787">
              <a:defRPr/>
            </a:pPr>
            <a:fld id="{00000000-1234-1234-1234-123412341234}" type="slidenum">
              <a:rPr lang="en-US" sz="1200">
                <a:latin typeface="Verdana"/>
                <a:ea typeface="Verdana"/>
                <a:cs typeface="Verdana"/>
                <a:sym typeface="Verdana"/>
              </a:rPr>
              <a:pPr algn="r" defTabSz="902787">
                <a:defRPr/>
              </a:pPr>
              <a:t>18</a:t>
            </a:fld>
            <a:endParaRPr sz="1200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0776313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194425" cy="34845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50" name="Google Shape;150;p3:notes"/>
          <p:cNvSpPr txBox="1">
            <a:spLocks noGrp="1"/>
          </p:cNvSpPr>
          <p:nvPr>
            <p:ph type="body" idx="1"/>
          </p:nvPr>
        </p:nvSpPr>
        <p:spPr>
          <a:xfrm>
            <a:off x="700412" y="4416573"/>
            <a:ext cx="5609576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264" tIns="45120" rIns="90264" bIns="4512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endParaRPr dirty="0"/>
          </a:p>
        </p:txBody>
      </p:sp>
      <p:sp>
        <p:nvSpPr>
          <p:cNvPr id="151" name="Google Shape;151;p3:notes"/>
          <p:cNvSpPr txBox="1">
            <a:spLocks noGrp="1"/>
          </p:cNvSpPr>
          <p:nvPr>
            <p:ph type="sldNum" idx="12"/>
          </p:nvPr>
        </p:nvSpPr>
        <p:spPr>
          <a:xfrm>
            <a:off x="3971619" y="8830015"/>
            <a:ext cx="3037212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264" tIns="45120" rIns="90264" bIns="45120" anchor="b" anchorCtr="0">
            <a:noAutofit/>
          </a:bodyPr>
          <a:lstStyle/>
          <a:p>
            <a:pPr algn="r" defTabSz="902787">
              <a:defRPr/>
            </a:pPr>
            <a:fld id="{00000000-1234-1234-1234-123412341234}" type="slidenum">
              <a:rPr lang="en-US" sz="1200">
                <a:latin typeface="Verdana"/>
                <a:ea typeface="Verdana"/>
                <a:cs typeface="Verdana"/>
                <a:sym typeface="Verdana"/>
              </a:rPr>
              <a:pPr algn="r" defTabSz="902787">
                <a:defRPr/>
              </a:pPr>
              <a:t>19</a:t>
            </a:fld>
            <a:endParaRPr sz="1200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2322430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194425" cy="34845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50" name="Google Shape;150;p3:notes"/>
          <p:cNvSpPr txBox="1">
            <a:spLocks noGrp="1"/>
          </p:cNvSpPr>
          <p:nvPr>
            <p:ph type="body" idx="1"/>
          </p:nvPr>
        </p:nvSpPr>
        <p:spPr>
          <a:xfrm>
            <a:off x="700412" y="4416573"/>
            <a:ext cx="5609576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264" tIns="45120" rIns="90264" bIns="4512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endParaRPr dirty="0"/>
          </a:p>
        </p:txBody>
      </p:sp>
      <p:sp>
        <p:nvSpPr>
          <p:cNvPr id="151" name="Google Shape;151;p3:notes"/>
          <p:cNvSpPr txBox="1">
            <a:spLocks noGrp="1"/>
          </p:cNvSpPr>
          <p:nvPr>
            <p:ph type="sldNum" idx="12"/>
          </p:nvPr>
        </p:nvSpPr>
        <p:spPr>
          <a:xfrm>
            <a:off x="3971619" y="8830015"/>
            <a:ext cx="3037212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264" tIns="45120" rIns="90264" bIns="45120" anchor="b" anchorCtr="0">
            <a:noAutofit/>
          </a:bodyPr>
          <a:lstStyle/>
          <a:p>
            <a:pPr algn="r" defTabSz="902787">
              <a:defRPr/>
            </a:pPr>
            <a:fld id="{00000000-1234-1234-1234-123412341234}" type="slidenum">
              <a:rPr lang="en-US" sz="1200">
                <a:latin typeface="Verdana"/>
                <a:ea typeface="Verdana"/>
                <a:cs typeface="Verdana"/>
                <a:sym typeface="Verdana"/>
              </a:rPr>
              <a:pPr algn="r" defTabSz="902787">
                <a:defRPr/>
              </a:pPr>
              <a:t>20</a:t>
            </a:fld>
            <a:endParaRPr sz="1200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0047936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194425" cy="34845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50" name="Google Shape;150;p3:notes"/>
          <p:cNvSpPr txBox="1">
            <a:spLocks noGrp="1"/>
          </p:cNvSpPr>
          <p:nvPr>
            <p:ph type="body" idx="1"/>
          </p:nvPr>
        </p:nvSpPr>
        <p:spPr>
          <a:xfrm>
            <a:off x="700412" y="4416573"/>
            <a:ext cx="5609576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264" tIns="45120" rIns="90264" bIns="4512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endParaRPr dirty="0"/>
          </a:p>
        </p:txBody>
      </p:sp>
      <p:sp>
        <p:nvSpPr>
          <p:cNvPr id="151" name="Google Shape;151;p3:notes"/>
          <p:cNvSpPr txBox="1">
            <a:spLocks noGrp="1"/>
          </p:cNvSpPr>
          <p:nvPr>
            <p:ph type="sldNum" idx="12"/>
          </p:nvPr>
        </p:nvSpPr>
        <p:spPr>
          <a:xfrm>
            <a:off x="3971619" y="8830015"/>
            <a:ext cx="3037212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264" tIns="45120" rIns="90264" bIns="45120" anchor="b" anchorCtr="0">
            <a:noAutofit/>
          </a:bodyPr>
          <a:lstStyle/>
          <a:p>
            <a:pPr algn="r" defTabSz="902787">
              <a:defRPr/>
            </a:pPr>
            <a:fld id="{00000000-1234-1234-1234-123412341234}" type="slidenum">
              <a:rPr lang="en-US" sz="1200">
                <a:latin typeface="Verdana"/>
                <a:ea typeface="Verdana"/>
                <a:cs typeface="Verdana"/>
                <a:sym typeface="Verdana"/>
              </a:rPr>
              <a:pPr algn="r" defTabSz="902787">
                <a:defRPr/>
              </a:pPr>
              <a:t>21</a:t>
            </a:fld>
            <a:endParaRPr sz="1200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906707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194425" cy="34845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50" name="Google Shape;150;p3:notes"/>
          <p:cNvSpPr txBox="1">
            <a:spLocks noGrp="1"/>
          </p:cNvSpPr>
          <p:nvPr>
            <p:ph type="body" idx="1"/>
          </p:nvPr>
        </p:nvSpPr>
        <p:spPr>
          <a:xfrm>
            <a:off x="700412" y="4416573"/>
            <a:ext cx="5609576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264" tIns="45120" rIns="90264" bIns="4512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endParaRPr dirty="0"/>
          </a:p>
        </p:txBody>
      </p:sp>
      <p:sp>
        <p:nvSpPr>
          <p:cNvPr id="151" name="Google Shape;151;p3:notes"/>
          <p:cNvSpPr txBox="1">
            <a:spLocks noGrp="1"/>
          </p:cNvSpPr>
          <p:nvPr>
            <p:ph type="sldNum" idx="12"/>
          </p:nvPr>
        </p:nvSpPr>
        <p:spPr>
          <a:xfrm>
            <a:off x="3971619" y="8830015"/>
            <a:ext cx="3037212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264" tIns="45120" rIns="90264" bIns="45120" anchor="b" anchorCtr="0">
            <a:noAutofit/>
          </a:bodyPr>
          <a:lstStyle/>
          <a:p>
            <a:pPr algn="r" defTabSz="902787">
              <a:defRPr/>
            </a:pPr>
            <a:fld id="{00000000-1234-1234-1234-123412341234}" type="slidenum">
              <a:rPr lang="en-US" sz="1200">
                <a:latin typeface="Verdana"/>
                <a:ea typeface="Verdana"/>
                <a:cs typeface="Verdana"/>
                <a:sym typeface="Verdana"/>
              </a:rPr>
              <a:pPr algn="r" defTabSz="902787">
                <a:defRPr/>
              </a:pPr>
              <a:t>22</a:t>
            </a:fld>
            <a:endParaRPr sz="1200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0327101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6:notes"/>
          <p:cNvSpPr txBox="1">
            <a:spLocks noGrp="1"/>
          </p:cNvSpPr>
          <p:nvPr>
            <p:ph type="body" idx="1"/>
          </p:nvPr>
        </p:nvSpPr>
        <p:spPr>
          <a:xfrm>
            <a:off x="700412" y="4416573"/>
            <a:ext cx="5609576" cy="4183380"/>
          </a:xfrm>
          <a:prstGeom prst="rect">
            <a:avLst/>
          </a:prstGeom>
        </p:spPr>
        <p:txBody>
          <a:bodyPr spcFirstLastPara="1" wrap="square" lIns="90264" tIns="45120" rIns="90264" bIns="45120" anchor="t" anchorCtr="0">
            <a:noAutofit/>
          </a:bodyPr>
          <a:lstStyle/>
          <a:p>
            <a:pPr marL="0" indent="0">
              <a:spcBef>
                <a:spcPts val="355"/>
              </a:spcBef>
            </a:pPr>
            <a:endParaRPr dirty="0"/>
          </a:p>
        </p:txBody>
      </p:sp>
      <p:sp>
        <p:nvSpPr>
          <p:cNvPr id="248" name="Google Shape;24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194425" cy="34845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194425" cy="34845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50" name="Google Shape;150;p3:notes"/>
          <p:cNvSpPr txBox="1">
            <a:spLocks noGrp="1"/>
          </p:cNvSpPr>
          <p:nvPr>
            <p:ph type="body" idx="1"/>
          </p:nvPr>
        </p:nvSpPr>
        <p:spPr>
          <a:xfrm>
            <a:off x="700412" y="4416573"/>
            <a:ext cx="5609576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264" tIns="45120" rIns="90264" bIns="4512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endParaRPr dirty="0"/>
          </a:p>
        </p:txBody>
      </p:sp>
      <p:sp>
        <p:nvSpPr>
          <p:cNvPr id="151" name="Google Shape;151;p3:notes"/>
          <p:cNvSpPr txBox="1">
            <a:spLocks noGrp="1"/>
          </p:cNvSpPr>
          <p:nvPr>
            <p:ph type="sldNum" idx="12"/>
          </p:nvPr>
        </p:nvSpPr>
        <p:spPr>
          <a:xfrm>
            <a:off x="3971619" y="8830015"/>
            <a:ext cx="3037212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264" tIns="45120" rIns="90264" bIns="45120" anchor="b" anchorCtr="0">
            <a:noAutofit/>
          </a:bodyPr>
          <a:lstStyle/>
          <a:p>
            <a:pPr algn="r" defTabSz="902787">
              <a:defRPr/>
            </a:pPr>
            <a:fld id="{00000000-1234-1234-1234-123412341234}" type="slidenum">
              <a:rPr lang="en-US" sz="1200">
                <a:latin typeface="Verdana"/>
                <a:ea typeface="Verdana"/>
                <a:cs typeface="Verdana"/>
                <a:sym typeface="Verdana"/>
              </a:rPr>
              <a:pPr algn="r" defTabSz="902787">
                <a:defRPr/>
              </a:pPr>
              <a:t>2</a:t>
            </a:fld>
            <a:endParaRPr sz="1200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9757628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194425" cy="34845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50" name="Google Shape;150;p3:notes"/>
          <p:cNvSpPr txBox="1">
            <a:spLocks noGrp="1"/>
          </p:cNvSpPr>
          <p:nvPr>
            <p:ph type="body" idx="1"/>
          </p:nvPr>
        </p:nvSpPr>
        <p:spPr>
          <a:xfrm>
            <a:off x="700412" y="4416573"/>
            <a:ext cx="5609576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264" tIns="45120" rIns="90264" bIns="4512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endParaRPr dirty="0"/>
          </a:p>
        </p:txBody>
      </p:sp>
      <p:sp>
        <p:nvSpPr>
          <p:cNvPr id="151" name="Google Shape;151;p3:notes"/>
          <p:cNvSpPr txBox="1">
            <a:spLocks noGrp="1"/>
          </p:cNvSpPr>
          <p:nvPr>
            <p:ph type="sldNum" idx="12"/>
          </p:nvPr>
        </p:nvSpPr>
        <p:spPr>
          <a:xfrm>
            <a:off x="3971619" y="8830015"/>
            <a:ext cx="3037212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264" tIns="45120" rIns="90264" bIns="45120" anchor="b" anchorCtr="0">
            <a:noAutofit/>
          </a:bodyPr>
          <a:lstStyle/>
          <a:p>
            <a:pPr algn="r" defTabSz="902787">
              <a:defRPr/>
            </a:pPr>
            <a:fld id="{00000000-1234-1234-1234-123412341234}" type="slidenum">
              <a:rPr lang="en-US" sz="1200">
                <a:latin typeface="Verdana"/>
                <a:ea typeface="Verdana"/>
                <a:cs typeface="Verdana"/>
                <a:sym typeface="Verdana"/>
              </a:rPr>
              <a:pPr algn="r" defTabSz="902787">
                <a:defRPr/>
              </a:pPr>
              <a:t>24</a:t>
            </a:fld>
            <a:endParaRPr sz="1200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66151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194425" cy="34845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50" name="Google Shape;150;p3:notes"/>
          <p:cNvSpPr txBox="1">
            <a:spLocks noGrp="1"/>
          </p:cNvSpPr>
          <p:nvPr>
            <p:ph type="body" idx="1"/>
          </p:nvPr>
        </p:nvSpPr>
        <p:spPr>
          <a:xfrm>
            <a:off x="700412" y="4416573"/>
            <a:ext cx="5609576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264" tIns="45120" rIns="90264" bIns="4512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endParaRPr dirty="0"/>
          </a:p>
        </p:txBody>
      </p:sp>
      <p:sp>
        <p:nvSpPr>
          <p:cNvPr id="151" name="Google Shape;151;p3:notes"/>
          <p:cNvSpPr txBox="1">
            <a:spLocks noGrp="1"/>
          </p:cNvSpPr>
          <p:nvPr>
            <p:ph type="sldNum" idx="12"/>
          </p:nvPr>
        </p:nvSpPr>
        <p:spPr>
          <a:xfrm>
            <a:off x="3971619" y="8830015"/>
            <a:ext cx="3037212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264" tIns="45120" rIns="90264" bIns="45120" anchor="b" anchorCtr="0">
            <a:noAutofit/>
          </a:bodyPr>
          <a:lstStyle/>
          <a:p>
            <a:pPr algn="r" defTabSz="902787">
              <a:defRPr/>
            </a:pPr>
            <a:fld id="{00000000-1234-1234-1234-123412341234}" type="slidenum">
              <a:rPr lang="en-US" sz="1200">
                <a:latin typeface="Verdana"/>
                <a:ea typeface="Verdana"/>
                <a:cs typeface="Verdana"/>
                <a:sym typeface="Verdana"/>
              </a:rPr>
              <a:pPr algn="r" defTabSz="902787">
                <a:defRPr/>
              </a:pPr>
              <a:t>25</a:t>
            </a:fld>
            <a:endParaRPr sz="1200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1293163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194425" cy="34845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50" name="Google Shape;150;p3:notes"/>
          <p:cNvSpPr txBox="1">
            <a:spLocks noGrp="1"/>
          </p:cNvSpPr>
          <p:nvPr>
            <p:ph type="body" idx="1"/>
          </p:nvPr>
        </p:nvSpPr>
        <p:spPr>
          <a:xfrm>
            <a:off x="700412" y="4416573"/>
            <a:ext cx="5609576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264" tIns="45120" rIns="90264" bIns="4512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endParaRPr dirty="0"/>
          </a:p>
        </p:txBody>
      </p:sp>
      <p:sp>
        <p:nvSpPr>
          <p:cNvPr id="151" name="Google Shape;151;p3:notes"/>
          <p:cNvSpPr txBox="1">
            <a:spLocks noGrp="1"/>
          </p:cNvSpPr>
          <p:nvPr>
            <p:ph type="sldNum" idx="12"/>
          </p:nvPr>
        </p:nvSpPr>
        <p:spPr>
          <a:xfrm>
            <a:off x="3971619" y="8830015"/>
            <a:ext cx="3037212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264" tIns="45120" rIns="90264" bIns="45120" anchor="b" anchorCtr="0">
            <a:noAutofit/>
          </a:bodyPr>
          <a:lstStyle/>
          <a:p>
            <a:pPr algn="r" defTabSz="902787">
              <a:defRPr/>
            </a:pPr>
            <a:fld id="{00000000-1234-1234-1234-123412341234}" type="slidenum">
              <a:rPr lang="en-US" sz="1200">
                <a:latin typeface="Verdana"/>
                <a:ea typeface="Verdana"/>
                <a:cs typeface="Verdana"/>
                <a:sym typeface="Verdana"/>
              </a:rPr>
              <a:pPr algn="r" defTabSz="902787">
                <a:defRPr/>
              </a:pPr>
              <a:t>26</a:t>
            </a:fld>
            <a:endParaRPr sz="1200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6327996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194425" cy="34845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50" name="Google Shape;150;p3:notes"/>
          <p:cNvSpPr txBox="1">
            <a:spLocks noGrp="1"/>
          </p:cNvSpPr>
          <p:nvPr>
            <p:ph type="body" idx="1"/>
          </p:nvPr>
        </p:nvSpPr>
        <p:spPr>
          <a:xfrm>
            <a:off x="700412" y="4416573"/>
            <a:ext cx="5609576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264" tIns="45120" rIns="90264" bIns="4512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endParaRPr dirty="0"/>
          </a:p>
        </p:txBody>
      </p:sp>
      <p:sp>
        <p:nvSpPr>
          <p:cNvPr id="151" name="Google Shape;151;p3:notes"/>
          <p:cNvSpPr txBox="1">
            <a:spLocks noGrp="1"/>
          </p:cNvSpPr>
          <p:nvPr>
            <p:ph type="sldNum" idx="12"/>
          </p:nvPr>
        </p:nvSpPr>
        <p:spPr>
          <a:xfrm>
            <a:off x="3971619" y="8830015"/>
            <a:ext cx="3037212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264" tIns="45120" rIns="90264" bIns="45120" anchor="b" anchorCtr="0">
            <a:noAutofit/>
          </a:bodyPr>
          <a:lstStyle/>
          <a:p>
            <a:pPr algn="r" defTabSz="902787">
              <a:defRPr/>
            </a:pPr>
            <a:fld id="{00000000-1234-1234-1234-123412341234}" type="slidenum">
              <a:rPr lang="en-US" sz="1200">
                <a:latin typeface="Verdana"/>
                <a:ea typeface="Verdana"/>
                <a:cs typeface="Verdana"/>
                <a:sym typeface="Verdana"/>
              </a:rPr>
              <a:pPr algn="r" defTabSz="902787">
                <a:defRPr/>
              </a:pPr>
              <a:t>27</a:t>
            </a:fld>
            <a:endParaRPr sz="1200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8939165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194425" cy="34845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50" name="Google Shape;150;p3:notes"/>
          <p:cNvSpPr txBox="1">
            <a:spLocks noGrp="1"/>
          </p:cNvSpPr>
          <p:nvPr>
            <p:ph type="body" idx="1"/>
          </p:nvPr>
        </p:nvSpPr>
        <p:spPr>
          <a:xfrm>
            <a:off x="700412" y="4416573"/>
            <a:ext cx="5609576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264" tIns="45120" rIns="90264" bIns="4512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endParaRPr dirty="0"/>
          </a:p>
        </p:txBody>
      </p:sp>
      <p:sp>
        <p:nvSpPr>
          <p:cNvPr id="151" name="Google Shape;151;p3:notes"/>
          <p:cNvSpPr txBox="1">
            <a:spLocks noGrp="1"/>
          </p:cNvSpPr>
          <p:nvPr>
            <p:ph type="sldNum" idx="12"/>
          </p:nvPr>
        </p:nvSpPr>
        <p:spPr>
          <a:xfrm>
            <a:off x="3971619" y="8830015"/>
            <a:ext cx="3037212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264" tIns="45120" rIns="90264" bIns="45120" anchor="b" anchorCtr="0">
            <a:noAutofit/>
          </a:bodyPr>
          <a:lstStyle/>
          <a:p>
            <a:pPr algn="r" defTabSz="902787">
              <a:defRPr/>
            </a:pPr>
            <a:fld id="{00000000-1234-1234-1234-123412341234}" type="slidenum">
              <a:rPr lang="en-US" sz="1200">
                <a:latin typeface="Verdana"/>
                <a:ea typeface="Verdana"/>
                <a:cs typeface="Verdana"/>
                <a:sym typeface="Verdana"/>
              </a:rPr>
              <a:pPr algn="r" defTabSz="902787">
                <a:defRPr/>
              </a:pPr>
              <a:t>28</a:t>
            </a:fld>
            <a:endParaRPr sz="1200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787274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194425" cy="34845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50" name="Google Shape;150;p3:notes"/>
          <p:cNvSpPr txBox="1">
            <a:spLocks noGrp="1"/>
          </p:cNvSpPr>
          <p:nvPr>
            <p:ph type="body" idx="1"/>
          </p:nvPr>
        </p:nvSpPr>
        <p:spPr>
          <a:xfrm>
            <a:off x="700412" y="4416573"/>
            <a:ext cx="5609576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264" tIns="45120" rIns="90264" bIns="4512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endParaRPr dirty="0"/>
          </a:p>
        </p:txBody>
      </p:sp>
      <p:sp>
        <p:nvSpPr>
          <p:cNvPr id="151" name="Google Shape;151;p3:notes"/>
          <p:cNvSpPr txBox="1">
            <a:spLocks noGrp="1"/>
          </p:cNvSpPr>
          <p:nvPr>
            <p:ph type="sldNum" idx="12"/>
          </p:nvPr>
        </p:nvSpPr>
        <p:spPr>
          <a:xfrm>
            <a:off x="3971619" y="8830015"/>
            <a:ext cx="3037212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264" tIns="45120" rIns="90264" bIns="45120" anchor="b" anchorCtr="0">
            <a:noAutofit/>
          </a:bodyPr>
          <a:lstStyle/>
          <a:p>
            <a:pPr algn="r" defTabSz="902787">
              <a:defRPr/>
            </a:pPr>
            <a:fld id="{00000000-1234-1234-1234-123412341234}" type="slidenum">
              <a:rPr lang="en-US" sz="1200">
                <a:latin typeface="Verdana"/>
                <a:ea typeface="Verdana"/>
                <a:cs typeface="Verdana"/>
                <a:sym typeface="Verdana"/>
              </a:rPr>
              <a:pPr algn="r" defTabSz="902787">
                <a:defRPr/>
              </a:pPr>
              <a:t>29</a:t>
            </a:fld>
            <a:endParaRPr sz="1200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7531775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194425" cy="34845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50" name="Google Shape;150;p3:notes"/>
          <p:cNvSpPr txBox="1">
            <a:spLocks noGrp="1"/>
          </p:cNvSpPr>
          <p:nvPr>
            <p:ph type="body" idx="1"/>
          </p:nvPr>
        </p:nvSpPr>
        <p:spPr>
          <a:xfrm>
            <a:off x="700412" y="4416573"/>
            <a:ext cx="5609576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264" tIns="45120" rIns="90264" bIns="4512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endParaRPr dirty="0"/>
          </a:p>
        </p:txBody>
      </p:sp>
      <p:sp>
        <p:nvSpPr>
          <p:cNvPr id="151" name="Google Shape;151;p3:notes"/>
          <p:cNvSpPr txBox="1">
            <a:spLocks noGrp="1"/>
          </p:cNvSpPr>
          <p:nvPr>
            <p:ph type="sldNum" idx="12"/>
          </p:nvPr>
        </p:nvSpPr>
        <p:spPr>
          <a:xfrm>
            <a:off x="3971619" y="8830015"/>
            <a:ext cx="3037212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264" tIns="45120" rIns="90264" bIns="45120" anchor="b" anchorCtr="0">
            <a:noAutofit/>
          </a:bodyPr>
          <a:lstStyle/>
          <a:p>
            <a:pPr algn="r" defTabSz="902787">
              <a:defRPr/>
            </a:pPr>
            <a:fld id="{00000000-1234-1234-1234-123412341234}" type="slidenum">
              <a:rPr lang="en-US" sz="1200">
                <a:latin typeface="Verdana"/>
                <a:ea typeface="Verdana"/>
                <a:cs typeface="Verdana"/>
                <a:sym typeface="Verdana"/>
              </a:rPr>
              <a:pPr algn="r" defTabSz="902787">
                <a:defRPr/>
              </a:pPr>
              <a:t>30</a:t>
            </a:fld>
            <a:endParaRPr sz="1200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9834079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194425" cy="34845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42" name="Google Shape;142;p2:notes"/>
          <p:cNvSpPr txBox="1">
            <a:spLocks noGrp="1"/>
          </p:cNvSpPr>
          <p:nvPr>
            <p:ph type="body" idx="1"/>
          </p:nvPr>
        </p:nvSpPr>
        <p:spPr>
          <a:xfrm>
            <a:off x="700412" y="4416573"/>
            <a:ext cx="5609576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264" tIns="45120" rIns="90264" bIns="4512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endParaRPr dirty="0"/>
          </a:p>
        </p:txBody>
      </p:sp>
      <p:sp>
        <p:nvSpPr>
          <p:cNvPr id="143" name="Google Shape;143;p2:notes"/>
          <p:cNvSpPr txBox="1">
            <a:spLocks noGrp="1"/>
          </p:cNvSpPr>
          <p:nvPr>
            <p:ph type="sldNum" idx="12"/>
          </p:nvPr>
        </p:nvSpPr>
        <p:spPr>
          <a:xfrm>
            <a:off x="3971619" y="8830015"/>
            <a:ext cx="3037212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264" tIns="45120" rIns="90264" bIns="45120" anchor="b" anchorCtr="0">
            <a:noAutofit/>
          </a:bodyPr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pPr algn="r"/>
              <a:t>3</a:t>
            </a:fld>
            <a:endParaRPr sz="1200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7814623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194425" cy="34845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50" name="Google Shape;150;p3:notes"/>
          <p:cNvSpPr txBox="1">
            <a:spLocks noGrp="1"/>
          </p:cNvSpPr>
          <p:nvPr>
            <p:ph type="body" idx="1"/>
          </p:nvPr>
        </p:nvSpPr>
        <p:spPr>
          <a:xfrm>
            <a:off x="700412" y="4416573"/>
            <a:ext cx="5609576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264" tIns="45120" rIns="90264" bIns="4512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endParaRPr dirty="0"/>
          </a:p>
        </p:txBody>
      </p:sp>
      <p:sp>
        <p:nvSpPr>
          <p:cNvPr id="151" name="Google Shape;151;p3:notes"/>
          <p:cNvSpPr txBox="1">
            <a:spLocks noGrp="1"/>
          </p:cNvSpPr>
          <p:nvPr>
            <p:ph type="sldNum" idx="12"/>
          </p:nvPr>
        </p:nvSpPr>
        <p:spPr>
          <a:xfrm>
            <a:off x="3971619" y="8830015"/>
            <a:ext cx="3037212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264" tIns="45120" rIns="90264" bIns="45120" anchor="b" anchorCtr="0">
            <a:noAutofit/>
          </a:bodyPr>
          <a:lstStyle/>
          <a:p>
            <a:pPr algn="r" defTabSz="902787">
              <a:defRPr/>
            </a:pPr>
            <a:fld id="{00000000-1234-1234-1234-123412341234}" type="slidenum">
              <a:rPr lang="en-US" sz="1200">
                <a:latin typeface="Verdana"/>
                <a:ea typeface="Verdana"/>
                <a:cs typeface="Verdana"/>
                <a:sym typeface="Verdana"/>
              </a:rPr>
              <a:pPr algn="r" defTabSz="902787">
                <a:defRPr/>
              </a:pPr>
              <a:t>4</a:t>
            </a:fld>
            <a:endParaRPr sz="1200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9505740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194425" cy="34845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50" name="Google Shape;150;p3:notes"/>
          <p:cNvSpPr txBox="1">
            <a:spLocks noGrp="1"/>
          </p:cNvSpPr>
          <p:nvPr>
            <p:ph type="body" idx="1"/>
          </p:nvPr>
        </p:nvSpPr>
        <p:spPr>
          <a:xfrm>
            <a:off x="700412" y="4416573"/>
            <a:ext cx="5609576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264" tIns="45120" rIns="90264" bIns="4512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endParaRPr dirty="0"/>
          </a:p>
        </p:txBody>
      </p:sp>
      <p:sp>
        <p:nvSpPr>
          <p:cNvPr id="151" name="Google Shape;151;p3:notes"/>
          <p:cNvSpPr txBox="1">
            <a:spLocks noGrp="1"/>
          </p:cNvSpPr>
          <p:nvPr>
            <p:ph type="sldNum" idx="12"/>
          </p:nvPr>
        </p:nvSpPr>
        <p:spPr>
          <a:xfrm>
            <a:off x="3971619" y="8830015"/>
            <a:ext cx="3037212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264" tIns="45120" rIns="90264" bIns="45120" anchor="b" anchorCtr="0">
            <a:noAutofit/>
          </a:bodyPr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pPr algn="r"/>
              <a:t>5</a:t>
            </a:fld>
            <a:endParaRPr sz="1200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194425" cy="34845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50" name="Google Shape;150;p3:notes"/>
          <p:cNvSpPr txBox="1">
            <a:spLocks noGrp="1"/>
          </p:cNvSpPr>
          <p:nvPr>
            <p:ph type="body" idx="1"/>
          </p:nvPr>
        </p:nvSpPr>
        <p:spPr>
          <a:xfrm>
            <a:off x="700412" y="4416573"/>
            <a:ext cx="5609576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264" tIns="45120" rIns="90264" bIns="4512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endParaRPr dirty="0"/>
          </a:p>
        </p:txBody>
      </p:sp>
      <p:sp>
        <p:nvSpPr>
          <p:cNvPr id="151" name="Google Shape;151;p3:notes"/>
          <p:cNvSpPr txBox="1">
            <a:spLocks noGrp="1"/>
          </p:cNvSpPr>
          <p:nvPr>
            <p:ph type="sldNum" idx="12"/>
          </p:nvPr>
        </p:nvSpPr>
        <p:spPr>
          <a:xfrm>
            <a:off x="3971619" y="8830015"/>
            <a:ext cx="3037212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264" tIns="45120" rIns="90264" bIns="45120" anchor="b" anchorCtr="0">
            <a:noAutofit/>
          </a:bodyPr>
          <a:lstStyle/>
          <a:p>
            <a:pPr algn="r" defTabSz="902787"/>
            <a:fld id="{00000000-1234-1234-1234-123412341234}" type="slidenum">
              <a:rPr lang="en-US" sz="1200">
                <a:latin typeface="Verdana"/>
                <a:ea typeface="Verdana"/>
                <a:cs typeface="Verdana"/>
                <a:sym typeface="Verdana"/>
              </a:rPr>
              <a:pPr algn="r" defTabSz="902787"/>
              <a:t>6</a:t>
            </a:fld>
            <a:endParaRPr sz="1200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6823138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194425" cy="34845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50" name="Google Shape;150;p3:notes"/>
          <p:cNvSpPr txBox="1">
            <a:spLocks noGrp="1"/>
          </p:cNvSpPr>
          <p:nvPr>
            <p:ph type="body" idx="1"/>
          </p:nvPr>
        </p:nvSpPr>
        <p:spPr>
          <a:xfrm>
            <a:off x="700412" y="4416573"/>
            <a:ext cx="5609576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264" tIns="45120" rIns="90264" bIns="4512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endParaRPr dirty="0"/>
          </a:p>
        </p:txBody>
      </p:sp>
      <p:sp>
        <p:nvSpPr>
          <p:cNvPr id="151" name="Google Shape;151;p3:notes"/>
          <p:cNvSpPr txBox="1">
            <a:spLocks noGrp="1"/>
          </p:cNvSpPr>
          <p:nvPr>
            <p:ph type="sldNum" idx="12"/>
          </p:nvPr>
        </p:nvSpPr>
        <p:spPr>
          <a:xfrm>
            <a:off x="3971619" y="8830015"/>
            <a:ext cx="3037212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264" tIns="45120" rIns="90264" bIns="45120" anchor="b" anchorCtr="0">
            <a:noAutofit/>
          </a:bodyPr>
          <a:lstStyle/>
          <a:p>
            <a:pPr algn="r" defTabSz="902787"/>
            <a:fld id="{00000000-1234-1234-1234-123412341234}" type="slidenum">
              <a:rPr lang="en-US" sz="1200">
                <a:latin typeface="Verdana"/>
                <a:ea typeface="Verdana"/>
                <a:cs typeface="Verdana"/>
                <a:sym typeface="Verdana"/>
              </a:rPr>
              <a:pPr algn="r" defTabSz="902787"/>
              <a:t>7</a:t>
            </a:fld>
            <a:endParaRPr sz="1200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7024682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194425" cy="34845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50" name="Google Shape;150;p3:notes"/>
          <p:cNvSpPr txBox="1">
            <a:spLocks noGrp="1"/>
          </p:cNvSpPr>
          <p:nvPr>
            <p:ph type="body" idx="1"/>
          </p:nvPr>
        </p:nvSpPr>
        <p:spPr>
          <a:xfrm>
            <a:off x="700412" y="4416573"/>
            <a:ext cx="5609576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264" tIns="45120" rIns="90264" bIns="4512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endParaRPr dirty="0"/>
          </a:p>
        </p:txBody>
      </p:sp>
      <p:sp>
        <p:nvSpPr>
          <p:cNvPr id="151" name="Google Shape;151;p3:notes"/>
          <p:cNvSpPr txBox="1">
            <a:spLocks noGrp="1"/>
          </p:cNvSpPr>
          <p:nvPr>
            <p:ph type="sldNum" idx="12"/>
          </p:nvPr>
        </p:nvSpPr>
        <p:spPr>
          <a:xfrm>
            <a:off x="3971619" y="8830015"/>
            <a:ext cx="3037212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264" tIns="45120" rIns="90264" bIns="45120" anchor="b" anchorCtr="0">
            <a:noAutofit/>
          </a:bodyPr>
          <a:lstStyle/>
          <a:p>
            <a:pPr algn="r" defTabSz="902787"/>
            <a:fld id="{00000000-1234-1234-1234-123412341234}" type="slidenum">
              <a:rPr lang="en-US" sz="1200">
                <a:latin typeface="Verdana"/>
                <a:ea typeface="Verdana"/>
                <a:cs typeface="Verdana"/>
                <a:sym typeface="Verdana"/>
              </a:rPr>
              <a:pPr algn="r" defTabSz="902787"/>
              <a:t>8</a:t>
            </a:fld>
            <a:endParaRPr sz="1200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1605996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194425" cy="34845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89" name="Google Shape;189;p8:notes"/>
          <p:cNvSpPr txBox="1">
            <a:spLocks noGrp="1"/>
          </p:cNvSpPr>
          <p:nvPr>
            <p:ph type="body" idx="1"/>
          </p:nvPr>
        </p:nvSpPr>
        <p:spPr>
          <a:xfrm>
            <a:off x="700412" y="4416573"/>
            <a:ext cx="5609576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264" tIns="45120" rIns="90264" bIns="4512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endParaRPr dirty="0"/>
          </a:p>
        </p:txBody>
      </p:sp>
      <p:sp>
        <p:nvSpPr>
          <p:cNvPr id="190" name="Google Shape;190;p8:notes"/>
          <p:cNvSpPr txBox="1">
            <a:spLocks noGrp="1"/>
          </p:cNvSpPr>
          <p:nvPr>
            <p:ph type="sldNum" idx="12"/>
          </p:nvPr>
        </p:nvSpPr>
        <p:spPr>
          <a:xfrm>
            <a:off x="3971619" y="8830015"/>
            <a:ext cx="3037212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264" tIns="45120" rIns="90264" bIns="45120" anchor="b" anchorCtr="0">
            <a:noAutofit/>
          </a:bodyPr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pPr algn="r"/>
              <a:t>9</a:t>
            </a:fld>
            <a:endParaRPr sz="1200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817714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4EC34-9A37-4F62-B4E6-1C38A1B4EBBC}" type="datetimeFigureOut">
              <a:rPr lang="en-US" smtClean="0"/>
              <a:t>4/4/2023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B8120-C3A7-4647-A22B-CE3EC5828CC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5928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4EC34-9A37-4F62-B4E6-1C38A1B4EBBC}" type="datetimeFigureOut">
              <a:rPr lang="en-US" smtClean="0"/>
              <a:t>4/4/2023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B8120-C3A7-4647-A22B-CE3EC5828CC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5779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4EC34-9A37-4F62-B4E6-1C38A1B4EBBC}" type="datetimeFigureOut">
              <a:rPr lang="en-US" smtClean="0"/>
              <a:t>4/4/2023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B8120-C3A7-4647-A22B-CE3EC5828CC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54531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88584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0552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2417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5977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2369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7464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4653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1194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4EC34-9A37-4F62-B4E6-1C38A1B4EBBC}" type="datetimeFigureOut">
              <a:rPr lang="en-US" smtClean="0"/>
              <a:t>4/4/2023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B8120-C3A7-4647-A22B-CE3EC5828CC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5117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36524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15466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1279353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508150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12487132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269353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8488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09819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786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4EC34-9A37-4F62-B4E6-1C38A1B4EBBC}" type="datetimeFigureOut">
              <a:rPr lang="en-US" smtClean="0"/>
              <a:t>4/4/2023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B8120-C3A7-4647-A22B-CE3EC5828CC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8804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4EC34-9A37-4F62-B4E6-1C38A1B4EBBC}" type="datetimeFigureOut">
              <a:rPr lang="en-US" smtClean="0"/>
              <a:t>4/4/2023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B8120-C3A7-4647-A22B-CE3EC5828CC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007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4EC34-9A37-4F62-B4E6-1C38A1B4EBBC}" type="datetimeFigureOut">
              <a:rPr lang="en-US" smtClean="0"/>
              <a:t>4/4/2023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B8120-C3A7-4647-A22B-CE3EC5828CC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3932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4EC34-9A37-4F62-B4E6-1C38A1B4EBBC}" type="datetimeFigureOut">
              <a:rPr lang="en-US" smtClean="0"/>
              <a:t>4/4/2023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B8120-C3A7-4647-A22B-CE3EC5828CC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503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4EC34-9A37-4F62-B4E6-1C38A1B4EBBC}" type="datetimeFigureOut">
              <a:rPr lang="en-US" smtClean="0"/>
              <a:t>4/4/2023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B8120-C3A7-4647-A22B-CE3EC5828CC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278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4EC34-9A37-4F62-B4E6-1C38A1B4EBBC}" type="datetimeFigureOut">
              <a:rPr lang="en-US" smtClean="0"/>
              <a:t>4/4/2023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B8120-C3A7-4647-A22B-CE3EC5828CC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697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4EC34-9A37-4F62-B4E6-1C38A1B4EBBC}" type="datetimeFigureOut">
              <a:rPr lang="en-US" smtClean="0"/>
              <a:t>4/4/2023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B8120-C3A7-4647-A22B-CE3EC5828CC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541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77000">
              <a:srgbClr val="F7CD22"/>
            </a:gs>
            <a:gs pos="77000">
              <a:srgbClr val="156B13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D4EC34-9A37-4F62-B4E6-1C38A1B4EBBC}" type="datetimeFigureOut">
              <a:rPr lang="en-US" smtClean="0"/>
              <a:t>4/4/2023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3B8120-C3A7-4647-A22B-CE3EC5828CC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4713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D4EC34-9A37-4F62-B4E6-1C38A1B4EBBC}" type="datetimeFigureOut">
              <a:rPr lang="en-US" smtClean="0"/>
              <a:t>4/4/2023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43B8120-C3A7-4647-A22B-CE3EC5828CC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0455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66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0B5F7E3B-C5F1-40E0-A491-558BAFBC1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241804" y="1460500"/>
            <a:ext cx="0" cy="393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Google Shape;145;p16"/>
          <p:cNvSpPr txBox="1">
            <a:spLocks noGrp="1"/>
          </p:cNvSpPr>
          <p:nvPr>
            <p:ph type="title"/>
          </p:nvPr>
        </p:nvSpPr>
        <p:spPr>
          <a:xfrm>
            <a:off x="635078" y="1628346"/>
            <a:ext cx="3367359" cy="4372360"/>
          </a:xfrm>
          <a:prstGeom prst="rect">
            <a:avLst/>
          </a:prstGeom>
        </p:spPr>
        <p:txBody>
          <a:bodyPr spcFirstLastPara="1" lIns="91425" tIns="45700" rIns="91425" bIns="45700" anchor="ctr" anchorCtr="1">
            <a:normAutofit fontScale="90000"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Class of 2027</a:t>
            </a:r>
            <a:br>
              <a:rPr lang="en-US" b="1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br>
              <a:rPr lang="en-US" b="1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Course Selection Information Night</a:t>
            </a:r>
            <a:b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April 4, 2023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6" name="Google Shape;146;p16"/>
          <p:cNvSpPr txBox="1">
            <a:spLocks noGrp="1"/>
          </p:cNvSpPr>
          <p:nvPr>
            <p:ph idx="1"/>
          </p:nvPr>
        </p:nvSpPr>
        <p:spPr>
          <a:xfrm>
            <a:off x="4654295" y="816638"/>
            <a:ext cx="4619706" cy="5224724"/>
          </a:xfrm>
          <a:prstGeom prst="rect">
            <a:avLst/>
          </a:prstGeom>
        </p:spPr>
        <p:txBody>
          <a:bodyPr spcFirstLastPara="1" lIns="91425" tIns="45700" rIns="91425" bIns="45700" anchor="ctr" anchorCtr="0">
            <a:normAutofit/>
          </a:bodyPr>
          <a:lstStyle/>
          <a:p>
            <a:pPr marL="342900" indent="-266700">
              <a:lnSpc>
                <a:spcPct val="90000"/>
              </a:lnSpc>
              <a:spcBef>
                <a:spcPts val="400"/>
              </a:spcBef>
              <a:buSzPts val="1200"/>
              <a:buNone/>
            </a:pPr>
            <a:r>
              <a:rPr lang="en-US" sz="3600" b="1" dirty="0">
                <a:latin typeface="Segoe Print" panose="02000600000000000000" pitchFamily="2" charset="0"/>
              </a:rPr>
              <a:t>      </a:t>
            </a:r>
            <a:endParaRPr lang="en-US" sz="4800" b="1" dirty="0">
              <a:latin typeface="Segoe Print" panose="02000600000000000000" pitchFamily="2" charset="0"/>
            </a:endParaRPr>
          </a:p>
        </p:txBody>
      </p:sp>
      <p:pic>
        <p:nvPicPr>
          <p:cNvPr id="147" name="Google Shape;147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9250" y="163513"/>
            <a:ext cx="1631950" cy="1093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514697-ABC5-B809-C4E4-A8F3017AFF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5550" y="1460500"/>
            <a:ext cx="6167861" cy="477546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2" name="Google Shape;192;p22"/>
          <p:cNvGraphicFramePr/>
          <p:nvPr>
            <p:extLst>
              <p:ext uri="{D42A27DB-BD31-4B8C-83A1-F6EECF244321}">
                <p14:modId xmlns:p14="http://schemas.microsoft.com/office/powerpoint/2010/main" val="2955952875"/>
              </p:ext>
            </p:extLst>
          </p:nvPr>
        </p:nvGraphicFramePr>
        <p:xfrm>
          <a:off x="470517" y="1109710"/>
          <a:ext cx="10195582" cy="5079688"/>
        </p:xfrm>
        <a:graphic>
          <a:graphicData uri="http://schemas.openxmlformats.org/drawingml/2006/table">
            <a:tbl>
              <a:tblPr firstRow="1" bandRow="1">
                <a:noFill/>
                <a:tableStyleId>{EFFADB05-695D-4826-A97C-CEE4B84BD86D}</a:tableStyleId>
              </a:tblPr>
              <a:tblGrid>
                <a:gridCol w="27675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66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98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777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36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564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1564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4886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11990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67627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>
                        <a:solidFill>
                          <a:srgbClr val="000000"/>
                        </a:solidFill>
                      </a:endParaRPr>
                    </a:p>
                  </a:txBody>
                  <a:tcPr marL="91694" marR="91694" marT="45847" marB="45847"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chemeClr val="lt1"/>
                          </a:solidFill>
                        </a:rPr>
                        <a:t>9th</a:t>
                      </a:r>
                      <a:endParaRPr sz="1800" dirty="0"/>
                    </a:p>
                  </a:txBody>
                  <a:tcPr marL="0" marR="0" marT="0" marB="0" anchor="ctr"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chemeClr val="lt1"/>
                          </a:solidFill>
                        </a:rPr>
                        <a:t>10th</a:t>
                      </a:r>
                      <a:endParaRPr sz="1800" dirty="0"/>
                    </a:p>
                  </a:txBody>
                  <a:tcPr marL="0" marR="0" marT="0" marB="0" anchor="ctr"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chemeClr val="lt1"/>
                          </a:solidFill>
                        </a:rPr>
                        <a:t>11th</a:t>
                      </a:r>
                      <a:endParaRPr sz="1800" dirty="0"/>
                    </a:p>
                  </a:txBody>
                  <a:tcPr marL="0" marR="0" marT="0" marB="0" anchor="ctr"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chemeClr val="lt1"/>
                          </a:solidFill>
                        </a:rPr>
                        <a:t>12th</a:t>
                      </a:r>
                      <a:endParaRPr sz="1800" dirty="0"/>
                    </a:p>
                  </a:txBody>
                  <a:tcPr marL="0" marR="0" marT="0" marB="0" anchor="ctr"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3156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</a:rPr>
                        <a:t>Computer Science</a:t>
                      </a:r>
                      <a:endParaRPr sz="1800" b="1" dirty="0">
                        <a:solidFill>
                          <a:srgbClr val="000000"/>
                        </a:solidFill>
                      </a:endParaRPr>
                    </a:p>
                  </a:txBody>
                  <a:tcPr marL="91694" marR="91694" marT="45847" marB="45847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</a:rPr>
                        <a:t>Expl. CS</a:t>
                      </a:r>
                      <a:endParaRPr sz="1800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7CD22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</a:rPr>
                        <a:t>½ Credit CS Elective in 3 Years</a:t>
                      </a:r>
                      <a:endParaRPr sz="1800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519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</a:rPr>
                        <a:t>English</a:t>
                      </a:r>
                      <a:endParaRPr sz="1800" dirty="0"/>
                    </a:p>
                  </a:txBody>
                  <a:tcPr marL="91694" marR="91694" marT="45847" marB="45847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</a:rPr>
                        <a:t>Intro to Lit</a:t>
                      </a:r>
                      <a:endParaRPr sz="1800" dirty="0"/>
                    </a:p>
                  </a:txBody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</a:rPr>
                        <a:t>World Lit</a:t>
                      </a:r>
                      <a:endParaRPr sz="1800" dirty="0"/>
                    </a:p>
                  </a:txBody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</a:rPr>
                        <a:t>American Lit</a:t>
                      </a:r>
                      <a:endParaRPr sz="18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</a:rPr>
                        <a:t>British Lit</a:t>
                      </a:r>
                      <a:endParaRPr sz="1800" dirty="0"/>
                    </a:p>
                  </a:txBody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519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</a:rPr>
                        <a:t>Fine Arts</a:t>
                      </a:r>
                      <a:endParaRPr sz="1800" dirty="0"/>
                    </a:p>
                  </a:txBody>
                  <a:tcPr marL="91694" marR="91694" marT="45847" marB="45847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</a:rPr>
                        <a:t>Art</a:t>
                      </a:r>
                      <a:endParaRPr sz="1800" dirty="0"/>
                    </a:p>
                  </a:txBody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7CD22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</a:rPr>
                        <a:t>½ Credit Art Elective in 3 Years</a:t>
                      </a:r>
                      <a:endParaRPr sz="1800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519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</a:rPr>
                        <a:t>Health &amp; Fitness</a:t>
                      </a:r>
                      <a:endParaRPr sz="1800" b="1" dirty="0">
                        <a:solidFill>
                          <a:srgbClr val="000000"/>
                        </a:solidFill>
                      </a:endParaRPr>
                    </a:p>
                  </a:txBody>
                  <a:tcPr marL="91694" marR="91694" marT="45847" marB="45847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</a:rPr>
                        <a:t>PE</a:t>
                      </a:r>
                      <a:endParaRPr sz="1800" dirty="0"/>
                    </a:p>
                  </a:txBody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7CD2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</a:rPr>
                        <a:t>Health</a:t>
                      </a:r>
                      <a:endParaRPr sz="1800" dirty="0"/>
                    </a:p>
                  </a:txBody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</a:rPr>
                        <a:t>½ Credit PE over 3 Years</a:t>
                      </a:r>
                      <a:endParaRPr sz="1800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519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</a:rPr>
                        <a:t>Mathematics</a:t>
                      </a:r>
                      <a:endParaRPr sz="1800" dirty="0"/>
                    </a:p>
                  </a:txBody>
                  <a:tcPr marL="91694" marR="91694" marT="45847" marB="45847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</a:rPr>
                        <a:t>Algebra I</a:t>
                      </a:r>
                      <a:endParaRPr sz="1800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</a:rPr>
                        <a:t>Geometry</a:t>
                      </a:r>
                      <a:endParaRPr sz="1800" dirty="0"/>
                    </a:p>
                  </a:txBody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</a:rPr>
                        <a:t>Algebra II</a:t>
                      </a:r>
                      <a:endParaRPr sz="18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</a:rPr>
                        <a:t>Trig/Pre-Calc</a:t>
                      </a:r>
                      <a:endParaRPr sz="1800" dirty="0"/>
                    </a:p>
                  </a:txBody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3156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</a:rPr>
                        <a:t>Theological Studies</a:t>
                      </a:r>
                      <a:endParaRPr sz="1800" dirty="0"/>
                    </a:p>
                  </a:txBody>
                  <a:tcPr marL="91694" marR="91694" marT="45847" marB="45847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</a:rPr>
                        <a:t>The Bible</a:t>
                      </a:r>
                      <a:endParaRPr sz="1800" dirty="0"/>
                    </a:p>
                  </a:txBody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</a:rPr>
                        <a:t>Catholicism</a:t>
                      </a:r>
                      <a:endParaRPr sz="1800" dirty="0"/>
                    </a:p>
                  </a:txBody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</a:rPr>
                        <a:t>Catholic Ethics and Philosophy</a:t>
                      </a:r>
                      <a:endParaRPr sz="1400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</a:rPr>
                        <a:t>Elect.</a:t>
                      </a:r>
                      <a:endParaRPr sz="1800" dirty="0"/>
                    </a:p>
                  </a:txBody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</a:rPr>
                        <a:t>Elect. </a:t>
                      </a:r>
                      <a:endParaRPr sz="1800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519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</a:rPr>
                        <a:t>Science</a:t>
                      </a:r>
                      <a:endParaRPr sz="1800" dirty="0"/>
                    </a:p>
                  </a:txBody>
                  <a:tcPr marL="91694" marR="91694" marT="45847" marB="45847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</a:rPr>
                        <a:t>Biology</a:t>
                      </a:r>
                      <a:endParaRPr sz="1800" dirty="0"/>
                    </a:p>
                  </a:txBody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</a:rPr>
                        <a:t>Chemistry</a:t>
                      </a:r>
                      <a:endParaRPr sz="1800" dirty="0"/>
                    </a:p>
                  </a:txBody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</a:rPr>
                        <a:t>Elective</a:t>
                      </a:r>
                      <a:endParaRPr sz="18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</a:rPr>
                        <a:t>Physics</a:t>
                      </a:r>
                      <a:endParaRPr sz="1800" dirty="0"/>
                    </a:p>
                  </a:txBody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89363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</a:rPr>
                        <a:t>Social Studies</a:t>
                      </a:r>
                      <a:endParaRPr sz="1800" b="1" dirty="0">
                        <a:solidFill>
                          <a:srgbClr val="000000"/>
                        </a:solidFill>
                      </a:endParaRPr>
                    </a:p>
                  </a:txBody>
                  <a:tcPr marL="91694" marR="91694" marT="45847" marB="45847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</a:rPr>
                        <a:t>Ctznshp &amp; Gov’t</a:t>
                      </a:r>
                      <a:endParaRPr sz="1800" dirty="0"/>
                    </a:p>
                  </a:txBody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7CD2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</a:rPr>
                        <a:t>World </a:t>
                      </a:r>
                      <a:endParaRPr sz="1800" dirty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</a:rPr>
                        <a:t>History</a:t>
                      </a:r>
                      <a:endParaRPr sz="1800" dirty="0"/>
                    </a:p>
                  </a:txBody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</a:rPr>
                        <a:t>US </a:t>
                      </a:r>
                      <a:endParaRPr sz="1800" dirty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</a:rPr>
                        <a:t>History</a:t>
                      </a:r>
                      <a:endParaRPr sz="18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</a:rPr>
                        <a:t>Econ</a:t>
                      </a:r>
                      <a:endParaRPr sz="1800" dirty="0"/>
                    </a:p>
                  </a:txBody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</a:rPr>
                        <a:t>Elect.</a:t>
                      </a:r>
                      <a:endParaRPr sz="1800" dirty="0"/>
                    </a:p>
                  </a:txBody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519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</a:rPr>
                        <a:t>World Language</a:t>
                      </a:r>
                      <a:endParaRPr sz="1800" dirty="0"/>
                    </a:p>
                  </a:txBody>
                  <a:tcPr marL="91694" marR="91694" marT="45847" marB="45847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</a:rPr>
                        <a:t>Sp/Fr/La</a:t>
                      </a:r>
                      <a:endParaRPr sz="1800" dirty="0"/>
                    </a:p>
                  </a:txBody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</a:rPr>
                        <a:t>Sp/Fr/La</a:t>
                      </a:r>
                      <a:endParaRPr sz="1800" dirty="0"/>
                    </a:p>
                  </a:txBody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</a:rPr>
                        <a:t>Sp/Fr/La</a:t>
                      </a:r>
                      <a:endParaRPr sz="18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</a:rPr>
                        <a:t>Sp/Fr/La</a:t>
                      </a:r>
                      <a:endParaRPr sz="1800" dirty="0"/>
                    </a:p>
                  </a:txBody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0519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</a:rPr>
                        <a:t>Electives</a:t>
                      </a:r>
                      <a:endParaRPr sz="1800" dirty="0"/>
                    </a:p>
                  </a:txBody>
                  <a:tcPr marL="91694" marR="91694" marT="45847" marB="45847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7CD2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7CD2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7CD2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7CD2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7CD2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0B5F7E3B-C5F1-40E0-A491-558BAFBC1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241804" y="1460500"/>
            <a:ext cx="0" cy="393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Google Shape;153;p17"/>
          <p:cNvSpPr txBox="1">
            <a:spLocks noGrp="1"/>
          </p:cNvSpPr>
          <p:nvPr>
            <p:ph type="title"/>
          </p:nvPr>
        </p:nvSpPr>
        <p:spPr>
          <a:xfrm>
            <a:off x="643468" y="789359"/>
            <a:ext cx="3367359" cy="5224724"/>
          </a:xfrm>
          <a:prstGeom prst="rect">
            <a:avLst/>
          </a:prstGeom>
        </p:spPr>
        <p:txBody>
          <a:bodyPr spcFirstLastPara="1" lIns="91425" tIns="45700" rIns="91425" bIns="45700" anchor="ctr" anchorCtr="1">
            <a:normAutofit/>
          </a:bodyPr>
          <a:lstStyle/>
          <a:p>
            <a:br>
              <a:rPr lang="en-US" sz="3100" b="1" dirty="0"/>
            </a:br>
            <a:br>
              <a:rPr lang="en-US" sz="3100" b="1" dirty="0"/>
            </a:br>
            <a:br>
              <a:rPr lang="en-US" sz="31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US" sz="31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US" sz="3100" b="1" dirty="0"/>
            </a:br>
            <a:br>
              <a:rPr lang="en-US" sz="3100" b="1" dirty="0"/>
            </a:br>
            <a:endParaRPr lang="en-US" sz="3100" b="1" dirty="0"/>
          </a:p>
        </p:txBody>
      </p:sp>
      <p:sp>
        <p:nvSpPr>
          <p:cNvPr id="154" name="Google Shape;154;p17"/>
          <p:cNvSpPr txBox="1">
            <a:spLocks noGrp="1"/>
          </p:cNvSpPr>
          <p:nvPr>
            <p:ph idx="1"/>
          </p:nvPr>
        </p:nvSpPr>
        <p:spPr>
          <a:xfrm>
            <a:off x="4654295" y="1460500"/>
            <a:ext cx="4338781" cy="4580862"/>
          </a:xfrm>
          <a:prstGeom prst="rect">
            <a:avLst/>
          </a:prstGeom>
        </p:spPr>
        <p:txBody>
          <a:bodyPr spcFirstLastPara="1" lIns="91425" tIns="45700" rIns="91425" bIns="45700" anchor="ctr" anchorCtr="0">
            <a:normAutofit/>
          </a:bodyPr>
          <a:lstStyle/>
          <a:p>
            <a:pPr>
              <a:spcBef>
                <a:spcPts val="0"/>
              </a:spcBef>
              <a:buClr>
                <a:srgbClr val="90C226"/>
              </a:buClr>
              <a:buSzPts val="2400"/>
              <a:buFont typeface="Arial" panose="020B0604020202020204" pitchFamily="34" charset="0"/>
              <a:buChar char="•"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The Bible						1.00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0C226"/>
              </a:buClr>
              <a:buSzPts val="24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English						1.00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0C226"/>
              </a:buClr>
              <a:buSzPts val="24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Algebra 1						1.00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0C226"/>
              </a:buClr>
              <a:buSzPts val="24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Biology						1.00</a:t>
            </a:r>
          </a:p>
          <a:p>
            <a:pPr>
              <a:spcBef>
                <a:spcPts val="480"/>
              </a:spcBef>
              <a:buClr>
                <a:srgbClr val="90C226"/>
              </a:buClr>
              <a:buSzPts val="2400"/>
              <a:buFont typeface="Arial" panose="020B0604020202020204" pitchFamily="34" charset="0"/>
              <a:buChar char="•"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World Language				1.00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0C226"/>
              </a:buClr>
              <a:buSzPts val="24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Citizenship and Government  	  .50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0C226"/>
              </a:buClr>
              <a:buSzPts val="24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PE						  	  .50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0C226"/>
              </a:buClr>
              <a:buSzPts val="24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Fine Art elective		         	  .50 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0C226"/>
              </a:buClr>
              <a:buSzPts val="24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Computer Science			         .50</a:t>
            </a:r>
          </a:p>
          <a:p>
            <a:pPr marL="342900" indent="-342900">
              <a:lnSpc>
                <a:spcPct val="90000"/>
              </a:lnSpc>
              <a:spcBef>
                <a:spcPts val="0"/>
              </a:spcBef>
              <a:buSzPts val="480"/>
              <a:buNone/>
            </a:pPr>
            <a:endParaRPr lang="en-US" sz="1500" b="1" dirty="0"/>
          </a:p>
          <a:p>
            <a:pPr marL="342900" indent="-342900">
              <a:lnSpc>
                <a:spcPct val="90000"/>
              </a:lnSpc>
              <a:spcBef>
                <a:spcPts val="640"/>
              </a:spcBef>
              <a:buSzPts val="1920"/>
              <a:buNone/>
            </a:pPr>
            <a:r>
              <a:rPr lang="en-US" sz="1500" dirty="0"/>
              <a:t>					</a:t>
            </a:r>
          </a:p>
        </p:txBody>
      </p:sp>
      <p:sp>
        <p:nvSpPr>
          <p:cNvPr id="155" name="Google Shape;155;p17"/>
          <p:cNvSpPr txBox="1"/>
          <p:nvPr/>
        </p:nvSpPr>
        <p:spPr>
          <a:xfrm>
            <a:off x="4151140" y="276550"/>
            <a:ext cx="6324600" cy="131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b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C3C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b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C3C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b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C3C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b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C3C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b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C3C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2C3C43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56" name="Google Shape;156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1150" y="152400"/>
            <a:ext cx="1517650" cy="10668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45E7C1-A989-F6DC-5A8A-AF106A81946D}"/>
              </a:ext>
            </a:extLst>
          </p:cNvPr>
          <p:cNvSpPr txBox="1"/>
          <p:nvPr/>
        </p:nvSpPr>
        <p:spPr>
          <a:xfrm>
            <a:off x="550415" y="2513153"/>
            <a:ext cx="347515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Typical 9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th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 Grade Schedule 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(7 credits)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</a:b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441657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0B5F7E3B-C5F1-40E0-A491-558BAFBC1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241804" y="1460500"/>
            <a:ext cx="0" cy="393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Google Shape;153;p17"/>
          <p:cNvSpPr txBox="1">
            <a:spLocks noGrp="1"/>
          </p:cNvSpPr>
          <p:nvPr>
            <p:ph type="title"/>
          </p:nvPr>
        </p:nvSpPr>
        <p:spPr>
          <a:xfrm>
            <a:off x="643468" y="789359"/>
            <a:ext cx="3367359" cy="5224724"/>
          </a:xfrm>
          <a:prstGeom prst="rect">
            <a:avLst/>
          </a:prstGeom>
        </p:spPr>
        <p:txBody>
          <a:bodyPr spcFirstLastPara="1" lIns="91425" tIns="45700" rIns="91425" bIns="45700" anchor="ctr" anchorCtr="1">
            <a:normAutofit/>
          </a:bodyPr>
          <a:lstStyle/>
          <a:p>
            <a:br>
              <a:rPr lang="en-US" sz="3100" b="1" dirty="0"/>
            </a:br>
            <a:br>
              <a:rPr lang="en-US" sz="3100" b="1" dirty="0"/>
            </a:br>
            <a:br>
              <a:rPr lang="en-US" sz="31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US" sz="31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US" sz="3100" b="1" dirty="0"/>
            </a:br>
            <a:br>
              <a:rPr lang="en-US" sz="3100" b="1" dirty="0"/>
            </a:br>
            <a:endParaRPr lang="en-US" sz="3100" b="1" dirty="0"/>
          </a:p>
        </p:txBody>
      </p:sp>
      <p:sp>
        <p:nvSpPr>
          <p:cNvPr id="154" name="Google Shape;154;p17"/>
          <p:cNvSpPr txBox="1">
            <a:spLocks noGrp="1"/>
          </p:cNvSpPr>
          <p:nvPr>
            <p:ph idx="1"/>
          </p:nvPr>
        </p:nvSpPr>
        <p:spPr>
          <a:xfrm>
            <a:off x="4654295" y="816638"/>
            <a:ext cx="4619706" cy="5224724"/>
          </a:xfrm>
          <a:prstGeom prst="rect">
            <a:avLst/>
          </a:prstGeom>
        </p:spPr>
        <p:txBody>
          <a:bodyPr spcFirstLastPara="1" lIns="91425" tIns="45700" rIns="91425" bIns="45700" anchor="ctr" anchorCtr="0">
            <a:normAutofit/>
          </a:bodyPr>
          <a:lstStyle/>
          <a:p>
            <a:pPr marL="342900" indent="-342900">
              <a:lnSpc>
                <a:spcPct val="90000"/>
              </a:lnSpc>
              <a:spcBef>
                <a:spcPts val="640"/>
              </a:spcBef>
              <a:buSzPts val="1920"/>
              <a:buNone/>
            </a:pPr>
            <a:r>
              <a:rPr lang="en-US" sz="1500" dirty="0"/>
              <a:t>					</a:t>
            </a:r>
          </a:p>
        </p:txBody>
      </p:sp>
      <p:sp>
        <p:nvSpPr>
          <p:cNvPr id="155" name="Google Shape;155;p17"/>
          <p:cNvSpPr txBox="1"/>
          <p:nvPr/>
        </p:nvSpPr>
        <p:spPr>
          <a:xfrm>
            <a:off x="4151140" y="276550"/>
            <a:ext cx="6324600" cy="131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b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C3C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b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C3C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b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C3C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b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C3C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b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C3C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2C3C43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56" name="Google Shape;156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1150" y="152400"/>
            <a:ext cx="1517650" cy="10668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45E7C1-A989-F6DC-5A8A-AF106A81946D}"/>
              </a:ext>
            </a:extLst>
          </p:cNvPr>
          <p:cNvSpPr txBox="1"/>
          <p:nvPr/>
        </p:nvSpPr>
        <p:spPr>
          <a:xfrm>
            <a:off x="905523" y="2513153"/>
            <a:ext cx="324561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Course Selection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6D73D2-92D7-5C32-6D10-36A4E0C62FE3}"/>
              </a:ext>
            </a:extLst>
          </p:cNvPr>
          <p:cNvSpPr txBox="1"/>
          <p:nvPr/>
        </p:nvSpPr>
        <p:spPr>
          <a:xfrm>
            <a:off x="4272881" y="1460500"/>
            <a:ext cx="5701626" cy="4001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ts val="1680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Directions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ts val="1680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ts val="168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Use Chrome or Firefox when accessing MYBG course selection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ts val="1680"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ts val="168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This process is through the </a:t>
            </a:r>
            <a:r>
              <a:rPr lang="en-US" sz="1800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  <a:ea typeface="+mn-ea"/>
                <a:cs typeface="+mn-cs"/>
              </a:rPr>
              <a:t>Parent Portal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ts val="1680"/>
              <a:tabLst/>
              <a:defRPr/>
            </a:pPr>
            <a:r>
              <a:rPr lang="en-US" sz="1800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  <a:ea typeface="+mn-ea"/>
                <a:cs typeface="+mn-cs"/>
              </a:rPr>
              <a:t>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ts val="168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In order to choose courses both parents must have opened an account on the portal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ts val="1680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90C226"/>
              </a:buClr>
              <a:buSzPts val="1680"/>
              <a:buFont typeface="Arial" panose="020B0604020202020204" pitchFamily="34" charset="0"/>
              <a:buChar char="•"/>
              <a:tabLst/>
              <a:defRPr/>
            </a:pPr>
            <a:r>
              <a:rPr lang="en-US" sz="1800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  <a:ea typeface="+mn-ea"/>
                <a:cs typeface="+mn-cs"/>
              </a:rPr>
              <a:t>In the case of a single parent or other circumstances regarding Registration please contact Sue Connolly in our Business Office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90C226"/>
              </a:buClr>
              <a:buSzPts val="1680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			connollys@bghs.org</a:t>
            </a:r>
          </a:p>
        </p:txBody>
      </p:sp>
    </p:spTree>
    <p:extLst>
      <p:ext uri="{BB962C8B-B14F-4D97-AF65-F5344CB8AC3E}">
        <p14:creationId xmlns:p14="http://schemas.microsoft.com/office/powerpoint/2010/main" val="20127957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0B5F7E3B-C5F1-40E0-A491-558BAFBC1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241804" y="1460500"/>
            <a:ext cx="0" cy="393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Google Shape;153;p17"/>
          <p:cNvSpPr txBox="1">
            <a:spLocks noGrp="1"/>
          </p:cNvSpPr>
          <p:nvPr>
            <p:ph type="title"/>
          </p:nvPr>
        </p:nvSpPr>
        <p:spPr>
          <a:xfrm>
            <a:off x="643468" y="789359"/>
            <a:ext cx="3367359" cy="5224724"/>
          </a:xfrm>
          <a:prstGeom prst="rect">
            <a:avLst/>
          </a:prstGeom>
        </p:spPr>
        <p:txBody>
          <a:bodyPr spcFirstLastPara="1" lIns="91425" tIns="45700" rIns="91425" bIns="45700" anchor="ctr" anchorCtr="1">
            <a:normAutofit/>
          </a:bodyPr>
          <a:lstStyle/>
          <a:p>
            <a:br>
              <a:rPr lang="en-US" sz="3100" b="1" dirty="0"/>
            </a:br>
            <a:br>
              <a:rPr lang="en-US" sz="3100" b="1" dirty="0"/>
            </a:br>
            <a:br>
              <a:rPr lang="en-US" sz="31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US" sz="31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US" sz="3100" b="1" dirty="0"/>
            </a:br>
            <a:br>
              <a:rPr lang="en-US" sz="3100" b="1" dirty="0"/>
            </a:br>
            <a:endParaRPr lang="en-US" sz="3100" b="1" dirty="0"/>
          </a:p>
        </p:txBody>
      </p:sp>
      <p:sp>
        <p:nvSpPr>
          <p:cNvPr id="154" name="Google Shape;154;p17"/>
          <p:cNvSpPr txBox="1">
            <a:spLocks noGrp="1"/>
          </p:cNvSpPr>
          <p:nvPr>
            <p:ph idx="1"/>
          </p:nvPr>
        </p:nvSpPr>
        <p:spPr>
          <a:xfrm>
            <a:off x="4654295" y="816638"/>
            <a:ext cx="4619706" cy="5224724"/>
          </a:xfrm>
          <a:prstGeom prst="rect">
            <a:avLst/>
          </a:prstGeom>
        </p:spPr>
        <p:txBody>
          <a:bodyPr spcFirstLastPara="1" lIns="91425" tIns="45700" rIns="91425" bIns="45700" anchor="ctr" anchorCtr="0">
            <a:normAutofit/>
          </a:bodyPr>
          <a:lstStyle/>
          <a:p>
            <a:pPr marL="342900" indent="-342900">
              <a:lnSpc>
                <a:spcPct val="90000"/>
              </a:lnSpc>
              <a:spcBef>
                <a:spcPts val="640"/>
              </a:spcBef>
              <a:buSzPts val="1920"/>
              <a:buNone/>
            </a:pPr>
            <a:r>
              <a:rPr lang="en-US" sz="1500" dirty="0"/>
              <a:t>					</a:t>
            </a:r>
          </a:p>
        </p:txBody>
      </p:sp>
      <p:sp>
        <p:nvSpPr>
          <p:cNvPr id="155" name="Google Shape;155;p17"/>
          <p:cNvSpPr txBox="1"/>
          <p:nvPr/>
        </p:nvSpPr>
        <p:spPr>
          <a:xfrm>
            <a:off x="4151140" y="276550"/>
            <a:ext cx="6324600" cy="131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b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C3C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b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C3C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b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C3C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b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C3C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b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C3C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2C3C43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56" name="Google Shape;156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1150" y="152400"/>
            <a:ext cx="1517650" cy="10668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45E7C1-A989-F6DC-5A8A-AF106A81946D}"/>
              </a:ext>
            </a:extLst>
          </p:cNvPr>
          <p:cNvSpPr txBox="1"/>
          <p:nvPr/>
        </p:nvSpPr>
        <p:spPr>
          <a:xfrm>
            <a:off x="905523" y="2513153"/>
            <a:ext cx="324561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Course Selection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6D73D2-92D7-5C32-6D10-36A4E0C62FE3}"/>
              </a:ext>
            </a:extLst>
          </p:cNvPr>
          <p:cNvSpPr txBox="1"/>
          <p:nvPr/>
        </p:nvSpPr>
        <p:spPr>
          <a:xfrm>
            <a:off x="4272880" y="1460501"/>
            <a:ext cx="6062350" cy="52783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90C226"/>
              </a:buClr>
              <a:buSzPts val="168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Arial"/>
                <a:sym typeface="Arial"/>
              </a:rPr>
              <a:t>Log into MyBG through the Parent Portal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90C226"/>
              </a:buClr>
              <a:buSzPts val="1680"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Arial"/>
              <a:sym typeface="Arial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90C226"/>
              </a:buClr>
              <a:buSzPts val="1680"/>
              <a:buFont typeface="Arial" panose="020B0604020202020204" pitchFamily="34" charset="0"/>
              <a:buChar char="•"/>
              <a:tabLst/>
              <a:defRPr/>
            </a:pPr>
            <a:r>
              <a:rPr lang="en-US" sz="1800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  <a:ea typeface="+mn-ea"/>
              </a:rPr>
              <a:t>Click in the upper left-hand corner of the screen to select your child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90C226"/>
              </a:buClr>
              <a:buSzPts val="1680"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Arial"/>
              <a:sym typeface="Arial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90C226"/>
              </a:buClr>
              <a:buSzPts val="168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Arial"/>
                <a:sym typeface="Arial"/>
              </a:rPr>
              <a:t>Click on the Course Request button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90C226"/>
              </a:buClr>
              <a:buSzPts val="1680"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Arial"/>
              <a:sym typeface="Arial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90C226"/>
              </a:buClr>
              <a:buSzPts val="168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Arial"/>
                <a:sym typeface="Arial"/>
              </a:rPr>
              <a:t>Courses are prescribed in many areas so they have already been assigned and can be seen on the right-hand side of the page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90C226"/>
              </a:buClr>
              <a:buSzPts val="720"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Arial"/>
              <a:sym typeface="Arial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90C226"/>
              </a:buClr>
              <a:buSzPts val="72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Arial"/>
                <a:sym typeface="Arial"/>
              </a:rPr>
              <a:t>Portal opens at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Arial"/>
                <a:sym typeface="Arial"/>
              </a:rPr>
              <a:t>9pm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Arial"/>
                <a:sym typeface="Arial"/>
              </a:rPr>
              <a:t> tonight and closes at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Arial"/>
                <a:sym typeface="Arial"/>
              </a:rPr>
              <a:t>8am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Arial"/>
                <a:sym typeface="Arial"/>
              </a:rPr>
              <a:t> on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Arial"/>
                <a:sym typeface="Arial"/>
              </a:rPr>
              <a:t>April 14</a:t>
            </a:r>
            <a:r>
              <a:rPr kumimoji="0" lang="en-US" sz="1800" b="1" i="1" u="none" strike="noStrike" kern="1200" cap="none" spc="0" normalizeH="0" baseline="3000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Arial"/>
                <a:sym typeface="Arial"/>
              </a:rPr>
              <a:t>th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Directions were enclosed in the packet that was mailed to you and we will revisit tonight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90C226"/>
              </a:buClr>
              <a:buSzPts val="720"/>
              <a:buFont typeface="Wingdings" panose="05000000000000000000" pitchFamily="2" charset="2"/>
              <a:buChar char="§"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defTabSz="457200">
              <a:spcBef>
                <a:spcPts val="560"/>
              </a:spcBef>
              <a:buClr>
                <a:srgbClr val="90C226"/>
              </a:buClr>
              <a:buSzPts val="1680"/>
              <a:defRPr/>
            </a:pPr>
            <a:r>
              <a:rPr lang="en-US" sz="1800" b="1" i="1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  <a:ea typeface="+mn-ea"/>
                <a:cs typeface="+mn-cs"/>
              </a:rPr>
              <a:t>Remember – students do not major in any discipline in high school!!</a:t>
            </a:r>
            <a:r>
              <a:rPr lang="en-US" sz="1800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90C226"/>
              </a:buClr>
              <a:buSzPts val="1680"/>
              <a:buFont typeface="Wingdings 3" charset="2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58551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D2191-1C31-C986-9742-320F12CC6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419879" y="317241"/>
            <a:ext cx="5579706" cy="292359"/>
          </a:xfrm>
        </p:spPr>
        <p:txBody>
          <a:bodyPr>
            <a:normAutofit fontScale="90000"/>
          </a:bodyPr>
          <a:lstStyle/>
          <a:p>
            <a:endParaRPr lang="en-US" b="1" dirty="0">
              <a:solidFill>
                <a:schemeClr val="accent1">
                  <a:lumMod val="75000"/>
                </a:schemeClr>
              </a:solidFill>
              <a:highlight>
                <a:srgbClr val="FFFF00"/>
              </a:highlight>
            </a:endParaRPr>
          </a:p>
        </p:txBody>
      </p:sp>
      <p:pic>
        <p:nvPicPr>
          <p:cNvPr id="59" name="Content Placeholder 58">
            <a:extLst>
              <a:ext uri="{FF2B5EF4-FFF2-40B4-BE49-F238E27FC236}">
                <a16:creationId xmlns:a16="http://schemas.microsoft.com/office/drawing/2014/main" id="{EB0E53C7-F5D2-92B2-FD3D-F23DE70CCE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4359" y="609600"/>
            <a:ext cx="8490857" cy="6155094"/>
          </a:xfrm>
        </p:spPr>
      </p:pic>
    </p:spTree>
    <p:extLst>
      <p:ext uri="{BB962C8B-B14F-4D97-AF65-F5344CB8AC3E}">
        <p14:creationId xmlns:p14="http://schemas.microsoft.com/office/powerpoint/2010/main" val="12186118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D2191-1C31-C986-9742-320F12CC6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b="1" dirty="0">
              <a:solidFill>
                <a:schemeClr val="accent1">
                  <a:lumMod val="75000"/>
                </a:schemeClr>
              </a:solidFill>
              <a:highlight>
                <a:srgbClr val="FFFF00"/>
              </a:highlight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81BE4DB-581A-0FC7-30AE-B86E511269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1547" y="313773"/>
            <a:ext cx="9526893" cy="6348284"/>
          </a:xfrm>
        </p:spPr>
      </p:pic>
    </p:spTree>
    <p:extLst>
      <p:ext uri="{BB962C8B-B14F-4D97-AF65-F5344CB8AC3E}">
        <p14:creationId xmlns:p14="http://schemas.microsoft.com/office/powerpoint/2010/main" val="11737340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D2191-1C31-C986-9742-320F12CC6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628952" cy="207038"/>
          </a:xfrm>
        </p:spPr>
        <p:txBody>
          <a:bodyPr>
            <a:normAutofit fontScale="90000"/>
          </a:bodyPr>
          <a:lstStyle/>
          <a:p>
            <a:endParaRPr lang="en-US" b="1" dirty="0">
              <a:solidFill>
                <a:schemeClr val="accent1">
                  <a:lumMod val="75000"/>
                </a:schemeClr>
              </a:solidFill>
              <a:highlight>
                <a:srgbClr val="FFFF00"/>
              </a:highlight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69D828F-7B2D-7454-46D5-40F5D79726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6570" y="609599"/>
            <a:ext cx="9647853" cy="5893837"/>
          </a:xfrm>
        </p:spPr>
      </p:pic>
    </p:spTree>
    <p:extLst>
      <p:ext uri="{BB962C8B-B14F-4D97-AF65-F5344CB8AC3E}">
        <p14:creationId xmlns:p14="http://schemas.microsoft.com/office/powerpoint/2010/main" val="34075482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D2191-1C31-C986-9742-320F12CC6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207038"/>
          </a:xfrm>
        </p:spPr>
        <p:txBody>
          <a:bodyPr>
            <a:normAutofit fontScale="90000"/>
          </a:bodyPr>
          <a:lstStyle/>
          <a:p>
            <a:endParaRPr lang="en-US" b="1" dirty="0">
              <a:solidFill>
                <a:schemeClr val="accent1">
                  <a:lumMod val="75000"/>
                </a:schemeClr>
              </a:solidFill>
              <a:highlight>
                <a:srgbClr val="FFFF00"/>
              </a:highlight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56B7E5C-3BED-FA87-C95A-139CDDC1D8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3649" y="157802"/>
            <a:ext cx="8780106" cy="6700198"/>
          </a:xfrm>
        </p:spPr>
      </p:pic>
    </p:spTree>
    <p:extLst>
      <p:ext uri="{BB962C8B-B14F-4D97-AF65-F5344CB8AC3E}">
        <p14:creationId xmlns:p14="http://schemas.microsoft.com/office/powerpoint/2010/main" val="28794944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0B5F7E3B-C5F1-40E0-A491-558BAFBC1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241804" y="1460500"/>
            <a:ext cx="0" cy="393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Google Shape;153;p17"/>
          <p:cNvSpPr txBox="1">
            <a:spLocks noGrp="1"/>
          </p:cNvSpPr>
          <p:nvPr>
            <p:ph type="title"/>
          </p:nvPr>
        </p:nvSpPr>
        <p:spPr>
          <a:xfrm>
            <a:off x="97657" y="789359"/>
            <a:ext cx="4053480" cy="5224724"/>
          </a:xfrm>
          <a:prstGeom prst="rect">
            <a:avLst/>
          </a:prstGeom>
        </p:spPr>
        <p:txBody>
          <a:bodyPr spcFirstLastPara="1" lIns="91425" tIns="45700" rIns="91425" bIns="45700" anchor="ctr" anchorCtr="1">
            <a:normAutofit/>
          </a:bodyPr>
          <a:lstStyle/>
          <a:p>
            <a:br>
              <a:rPr lang="en-US" sz="3100" b="1" dirty="0"/>
            </a:br>
            <a:br>
              <a:rPr lang="en-US" sz="3100" b="1" dirty="0"/>
            </a:br>
            <a:br>
              <a:rPr lang="en-US" sz="31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US" sz="31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US" sz="3100" b="1" dirty="0"/>
            </a:br>
            <a:br>
              <a:rPr lang="en-US" sz="3100" b="1" dirty="0"/>
            </a:br>
            <a:endParaRPr lang="en-US" sz="3100" b="1" dirty="0"/>
          </a:p>
        </p:txBody>
      </p:sp>
      <p:sp>
        <p:nvSpPr>
          <p:cNvPr id="154" name="Google Shape;154;p17"/>
          <p:cNvSpPr txBox="1">
            <a:spLocks noGrp="1"/>
          </p:cNvSpPr>
          <p:nvPr>
            <p:ph idx="1"/>
          </p:nvPr>
        </p:nvSpPr>
        <p:spPr>
          <a:xfrm>
            <a:off x="4654295" y="816638"/>
            <a:ext cx="4619706" cy="5224724"/>
          </a:xfrm>
          <a:prstGeom prst="rect">
            <a:avLst/>
          </a:prstGeom>
        </p:spPr>
        <p:txBody>
          <a:bodyPr spcFirstLastPara="1" lIns="91425" tIns="45700" rIns="91425" bIns="45700" anchor="ctr" anchorCtr="0">
            <a:normAutofit/>
          </a:bodyPr>
          <a:lstStyle/>
          <a:p>
            <a:pPr marL="342900" indent="-342900">
              <a:lnSpc>
                <a:spcPct val="90000"/>
              </a:lnSpc>
              <a:spcBef>
                <a:spcPts val="640"/>
              </a:spcBef>
              <a:buSzPts val="1920"/>
              <a:buNone/>
            </a:pPr>
            <a:r>
              <a:rPr lang="en-US" sz="1500" dirty="0"/>
              <a:t>					</a:t>
            </a:r>
          </a:p>
        </p:txBody>
      </p:sp>
      <p:sp>
        <p:nvSpPr>
          <p:cNvPr id="155" name="Google Shape;155;p17"/>
          <p:cNvSpPr txBox="1"/>
          <p:nvPr/>
        </p:nvSpPr>
        <p:spPr>
          <a:xfrm>
            <a:off x="4151140" y="276550"/>
            <a:ext cx="6324600" cy="131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b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C3C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b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C3C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b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C3C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b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C3C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b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C3C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2C3C43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56" name="Google Shape;156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1150" y="152400"/>
            <a:ext cx="1517650" cy="10668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45E7C1-A989-F6DC-5A8A-AF106A81946D}"/>
              </a:ext>
            </a:extLst>
          </p:cNvPr>
          <p:cNvSpPr txBox="1"/>
          <p:nvPr/>
        </p:nvSpPr>
        <p:spPr>
          <a:xfrm>
            <a:off x="905523" y="2513153"/>
            <a:ext cx="324561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sym typeface="Arial"/>
              </a:rPr>
              <a:t>Science Options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F37D84-D99E-2C67-A88F-14CC39001CAF}"/>
              </a:ext>
            </a:extLst>
          </p:cNvPr>
          <p:cNvSpPr txBox="1"/>
          <p:nvPr/>
        </p:nvSpPr>
        <p:spPr>
          <a:xfrm>
            <a:off x="4332471" y="1460500"/>
            <a:ext cx="5818196" cy="33958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ts val="1200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BIOLOGY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- the majority of freshman will be enrolled in this course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ts val="1200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0C226"/>
              </a:buClr>
              <a:buSzPts val="1200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BIOLOGY HONORS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- this course is by invitation only (contact with family will be through email)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0C226"/>
              </a:buClr>
              <a:buSzPts val="1200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0C226"/>
              </a:buClr>
              <a:buSzPts val="1200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INTRO to ENVIRONMENTAL SCIENCE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- this course is by invitation only (this course is an elective)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0C226"/>
              </a:buClr>
              <a:buSzPts val="1200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0C226"/>
              </a:buClr>
              <a:buSzPts val="1200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CHEMISTRY HONORS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- this course is by invitation only and based on math placement as described in the POS</a:t>
            </a:r>
          </a:p>
        </p:txBody>
      </p:sp>
    </p:spTree>
    <p:extLst>
      <p:ext uri="{BB962C8B-B14F-4D97-AF65-F5344CB8AC3E}">
        <p14:creationId xmlns:p14="http://schemas.microsoft.com/office/powerpoint/2010/main" val="3265411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0B5F7E3B-C5F1-40E0-A491-558BAFBC1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241804" y="1460500"/>
            <a:ext cx="0" cy="393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Google Shape;153;p17"/>
          <p:cNvSpPr txBox="1">
            <a:spLocks noGrp="1"/>
          </p:cNvSpPr>
          <p:nvPr>
            <p:ph type="title"/>
          </p:nvPr>
        </p:nvSpPr>
        <p:spPr>
          <a:xfrm>
            <a:off x="97657" y="789359"/>
            <a:ext cx="4053480" cy="5224724"/>
          </a:xfrm>
          <a:prstGeom prst="rect">
            <a:avLst/>
          </a:prstGeom>
        </p:spPr>
        <p:txBody>
          <a:bodyPr spcFirstLastPara="1" lIns="91425" tIns="45700" rIns="91425" bIns="45700" anchor="ctr" anchorCtr="1">
            <a:normAutofit/>
          </a:bodyPr>
          <a:lstStyle/>
          <a:p>
            <a:br>
              <a:rPr lang="en-US" sz="3100" b="1" dirty="0"/>
            </a:br>
            <a:br>
              <a:rPr lang="en-US" sz="3100" b="1" dirty="0"/>
            </a:br>
            <a:br>
              <a:rPr lang="en-US" sz="31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US" sz="31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US" sz="3100" b="1" dirty="0"/>
            </a:br>
            <a:br>
              <a:rPr lang="en-US" sz="3100" b="1" dirty="0"/>
            </a:br>
            <a:endParaRPr lang="en-US" sz="3100" b="1" dirty="0"/>
          </a:p>
        </p:txBody>
      </p:sp>
      <p:sp>
        <p:nvSpPr>
          <p:cNvPr id="154" name="Google Shape;154;p17"/>
          <p:cNvSpPr txBox="1">
            <a:spLocks noGrp="1"/>
          </p:cNvSpPr>
          <p:nvPr>
            <p:ph idx="1"/>
          </p:nvPr>
        </p:nvSpPr>
        <p:spPr>
          <a:xfrm>
            <a:off x="4654295" y="816638"/>
            <a:ext cx="4619706" cy="5224724"/>
          </a:xfrm>
          <a:prstGeom prst="rect">
            <a:avLst/>
          </a:prstGeom>
        </p:spPr>
        <p:txBody>
          <a:bodyPr spcFirstLastPara="1" lIns="91425" tIns="45700" rIns="91425" bIns="45700" anchor="ctr" anchorCtr="0">
            <a:normAutofit/>
          </a:bodyPr>
          <a:lstStyle/>
          <a:p>
            <a:pPr marL="342900" indent="-342900">
              <a:lnSpc>
                <a:spcPct val="90000"/>
              </a:lnSpc>
              <a:spcBef>
                <a:spcPts val="640"/>
              </a:spcBef>
              <a:buSzPts val="1920"/>
              <a:buNone/>
            </a:pPr>
            <a:r>
              <a:rPr lang="en-US" sz="1500" dirty="0"/>
              <a:t>					</a:t>
            </a:r>
          </a:p>
        </p:txBody>
      </p:sp>
      <p:sp>
        <p:nvSpPr>
          <p:cNvPr id="155" name="Google Shape;155;p17"/>
          <p:cNvSpPr txBox="1"/>
          <p:nvPr/>
        </p:nvSpPr>
        <p:spPr>
          <a:xfrm>
            <a:off x="4151140" y="276550"/>
            <a:ext cx="6324600" cy="131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b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C3C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b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C3C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b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C3C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b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C3C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b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C3C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2C3C43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56" name="Google Shape;156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1150" y="152400"/>
            <a:ext cx="1517650" cy="10668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52C04A7-5E7D-2539-A25C-439362F78DC0}"/>
              </a:ext>
            </a:extLst>
          </p:cNvPr>
          <p:cNvSpPr txBox="1"/>
          <p:nvPr/>
        </p:nvSpPr>
        <p:spPr>
          <a:xfrm>
            <a:off x="506027" y="2539014"/>
            <a:ext cx="308942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World Language Options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2196DD-FD5A-220D-69BF-8F6D8827AB1A}"/>
              </a:ext>
            </a:extLst>
          </p:cNvPr>
          <p:cNvSpPr txBox="1"/>
          <p:nvPr/>
        </p:nvSpPr>
        <p:spPr>
          <a:xfrm>
            <a:off x="4332471" y="1460500"/>
            <a:ext cx="5935654" cy="3839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ts val="1200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FRENCH and SPANISH 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- the majority of freshman will be enrolled in one of these courses</a:t>
            </a:r>
          </a:p>
          <a:p>
            <a:pPr marR="0" lvl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ts val="1200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R="0" lvl="0" algn="l" defTabSz="4572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0C226"/>
              </a:buClr>
              <a:buSzPts val="1200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R="0" lvl="0" algn="l" defTabSz="4572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0C226"/>
              </a:buClr>
              <a:buSzPts val="1200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LATIN I HONORS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- this course is for a student who really wants to have a World Language experience that will transcend the curriculum. This course is honors level not necessarily because of difficulty but because of depth and breath.</a:t>
            </a:r>
          </a:p>
          <a:p>
            <a:pPr marR="0" lvl="0" algn="l" defTabSz="4572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0C226"/>
              </a:buClr>
              <a:buSzPts val="1200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R="0" lvl="0" algn="l" defTabSz="4572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0C226"/>
              </a:buClr>
              <a:buSzPts val="1200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R="0" lvl="0" algn="l" defTabSz="4572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0C226"/>
              </a:buClr>
              <a:buSzPts val="1200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FRENCH and SPANISH II HONORS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- this course is for students who have had a year or two of language in Middle School and by placement test only</a:t>
            </a:r>
          </a:p>
        </p:txBody>
      </p:sp>
    </p:spTree>
    <p:extLst>
      <p:ext uri="{BB962C8B-B14F-4D97-AF65-F5344CB8AC3E}">
        <p14:creationId xmlns:p14="http://schemas.microsoft.com/office/powerpoint/2010/main" val="16730810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0B5F7E3B-C5F1-40E0-A491-558BAFBC1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241804" y="1460500"/>
            <a:ext cx="0" cy="393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Google Shape;153;p17"/>
          <p:cNvSpPr txBox="1">
            <a:spLocks noGrp="1"/>
          </p:cNvSpPr>
          <p:nvPr>
            <p:ph type="title"/>
          </p:nvPr>
        </p:nvSpPr>
        <p:spPr>
          <a:xfrm>
            <a:off x="97657" y="789359"/>
            <a:ext cx="4053480" cy="5224724"/>
          </a:xfrm>
          <a:prstGeom prst="rect">
            <a:avLst/>
          </a:prstGeom>
        </p:spPr>
        <p:txBody>
          <a:bodyPr spcFirstLastPara="1" lIns="91425" tIns="45700" rIns="91425" bIns="45700" anchor="ctr" anchorCtr="1">
            <a:normAutofit/>
          </a:bodyPr>
          <a:lstStyle/>
          <a:p>
            <a:br>
              <a:rPr lang="en-US" sz="3100" b="1" dirty="0"/>
            </a:br>
            <a:br>
              <a:rPr lang="en-US" sz="3100" b="1" dirty="0"/>
            </a:br>
            <a:br>
              <a:rPr lang="en-US" sz="31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US" sz="31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US" sz="3100" b="1" dirty="0"/>
            </a:br>
            <a:br>
              <a:rPr lang="en-US" sz="3100" b="1" dirty="0"/>
            </a:br>
            <a:endParaRPr lang="en-US" sz="3100" b="1" dirty="0"/>
          </a:p>
        </p:txBody>
      </p:sp>
      <p:sp>
        <p:nvSpPr>
          <p:cNvPr id="154" name="Google Shape;154;p17"/>
          <p:cNvSpPr txBox="1">
            <a:spLocks noGrp="1"/>
          </p:cNvSpPr>
          <p:nvPr>
            <p:ph idx="1"/>
          </p:nvPr>
        </p:nvSpPr>
        <p:spPr>
          <a:xfrm>
            <a:off x="4654295" y="816638"/>
            <a:ext cx="4619706" cy="5224724"/>
          </a:xfrm>
          <a:prstGeom prst="rect">
            <a:avLst/>
          </a:prstGeom>
        </p:spPr>
        <p:txBody>
          <a:bodyPr spcFirstLastPara="1" lIns="91425" tIns="45700" rIns="91425" bIns="45700" anchor="ctr" anchorCtr="0">
            <a:normAutofit/>
          </a:bodyPr>
          <a:lstStyle/>
          <a:p>
            <a:pPr marL="342900" indent="-342900">
              <a:lnSpc>
                <a:spcPct val="90000"/>
              </a:lnSpc>
              <a:spcBef>
                <a:spcPts val="640"/>
              </a:spcBef>
              <a:buSzPts val="1920"/>
              <a:buNone/>
            </a:pPr>
            <a:r>
              <a:rPr lang="en-US" sz="1500" dirty="0"/>
              <a:t>					</a:t>
            </a:r>
          </a:p>
        </p:txBody>
      </p:sp>
      <p:sp>
        <p:nvSpPr>
          <p:cNvPr id="155" name="Google Shape;155;p17"/>
          <p:cNvSpPr txBox="1"/>
          <p:nvPr/>
        </p:nvSpPr>
        <p:spPr>
          <a:xfrm>
            <a:off x="4151140" y="276550"/>
            <a:ext cx="6324600" cy="131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b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C3C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b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C3C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b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C3C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b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C3C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b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C3C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2C3C43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56" name="Google Shape;156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1150" y="152400"/>
            <a:ext cx="1517650" cy="10668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52C04A7-5E7D-2539-A25C-439362F78DC0}"/>
              </a:ext>
            </a:extLst>
          </p:cNvPr>
          <p:cNvSpPr txBox="1"/>
          <p:nvPr/>
        </p:nvSpPr>
        <p:spPr>
          <a:xfrm>
            <a:off x="1015068" y="2539014"/>
            <a:ext cx="25803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Prayer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2196DD-FD5A-220D-69BF-8F6D8827AB1A}"/>
              </a:ext>
            </a:extLst>
          </p:cNvPr>
          <p:cNvSpPr txBox="1"/>
          <p:nvPr/>
        </p:nvSpPr>
        <p:spPr>
          <a:xfrm>
            <a:off x="4654294" y="1642370"/>
            <a:ext cx="4494143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ts val="1440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ts val="1440"/>
              <a:tabLst/>
              <a:defRPr/>
            </a:pPr>
            <a:endParaRPr lang="en-US" sz="2800" kern="1200" dirty="0">
              <a:solidFill>
                <a:prstClr val="black">
                  <a:lumMod val="75000"/>
                  <a:lumOff val="25000"/>
                </a:prstClr>
              </a:solidFill>
              <a:latin typeface="Trebuchet MS" panose="020B0603020202020204"/>
              <a:ea typeface="+mn-ea"/>
              <a:cs typeface="+mn-cs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ts val="1440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Mrs. Linda Brodeur</a:t>
            </a:r>
            <a:endParaRPr lang="en-US" sz="2800" kern="1200" dirty="0">
              <a:solidFill>
                <a:prstClr val="black">
                  <a:lumMod val="75000"/>
                  <a:lumOff val="25000"/>
                </a:prstClr>
              </a:solidFill>
              <a:latin typeface="Trebuchet MS" panose="020B0603020202020204"/>
              <a:ea typeface="+mn-ea"/>
              <a:cs typeface="+mn-cs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ts val="1440"/>
              <a:tabLst/>
              <a:defRPr/>
            </a:pPr>
            <a:r>
              <a:rPr lang="en-US" sz="2800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  <a:ea typeface="+mn-ea"/>
                <a:cs typeface="+mn-cs"/>
              </a:rPr>
              <a:t>President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ts val="1440"/>
              <a:tabLst/>
              <a:defRPr/>
            </a:pPr>
            <a:endParaRPr lang="en-US" sz="1800" kern="1200" dirty="0">
              <a:solidFill>
                <a:prstClr val="black">
                  <a:lumMod val="75000"/>
                  <a:lumOff val="25000"/>
                </a:prstClr>
              </a:solidFill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12448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0B5F7E3B-C5F1-40E0-A491-558BAFBC1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241804" y="1460500"/>
            <a:ext cx="0" cy="393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Google Shape;153;p17"/>
          <p:cNvSpPr txBox="1">
            <a:spLocks noGrp="1"/>
          </p:cNvSpPr>
          <p:nvPr>
            <p:ph type="title"/>
          </p:nvPr>
        </p:nvSpPr>
        <p:spPr>
          <a:xfrm>
            <a:off x="97657" y="789359"/>
            <a:ext cx="4053480" cy="5224724"/>
          </a:xfrm>
          <a:prstGeom prst="rect">
            <a:avLst/>
          </a:prstGeom>
        </p:spPr>
        <p:txBody>
          <a:bodyPr spcFirstLastPara="1" lIns="91425" tIns="45700" rIns="91425" bIns="45700" anchor="ctr" anchorCtr="1">
            <a:normAutofit/>
          </a:bodyPr>
          <a:lstStyle/>
          <a:p>
            <a:br>
              <a:rPr lang="en-US" sz="3100" b="1" dirty="0"/>
            </a:br>
            <a:br>
              <a:rPr lang="en-US" sz="3100" b="1" dirty="0"/>
            </a:br>
            <a:br>
              <a:rPr lang="en-US" sz="31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US" sz="31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US" sz="3100" b="1" dirty="0"/>
            </a:br>
            <a:br>
              <a:rPr lang="en-US" sz="3100" b="1" dirty="0"/>
            </a:br>
            <a:endParaRPr lang="en-US" sz="3100" b="1" dirty="0"/>
          </a:p>
        </p:txBody>
      </p:sp>
      <p:sp>
        <p:nvSpPr>
          <p:cNvPr id="154" name="Google Shape;154;p17"/>
          <p:cNvSpPr txBox="1">
            <a:spLocks noGrp="1"/>
          </p:cNvSpPr>
          <p:nvPr>
            <p:ph idx="1"/>
          </p:nvPr>
        </p:nvSpPr>
        <p:spPr>
          <a:xfrm>
            <a:off x="4654295" y="816638"/>
            <a:ext cx="4619706" cy="5224724"/>
          </a:xfrm>
          <a:prstGeom prst="rect">
            <a:avLst/>
          </a:prstGeom>
        </p:spPr>
        <p:txBody>
          <a:bodyPr spcFirstLastPara="1" lIns="91425" tIns="45700" rIns="91425" bIns="45700" anchor="ctr" anchorCtr="0">
            <a:normAutofit/>
          </a:bodyPr>
          <a:lstStyle/>
          <a:p>
            <a:pPr marL="342900" indent="-342900">
              <a:lnSpc>
                <a:spcPct val="90000"/>
              </a:lnSpc>
              <a:spcBef>
                <a:spcPts val="640"/>
              </a:spcBef>
              <a:buSzPts val="1920"/>
              <a:buNone/>
            </a:pPr>
            <a:r>
              <a:rPr lang="en-US" sz="1500" dirty="0"/>
              <a:t>					</a:t>
            </a:r>
          </a:p>
        </p:txBody>
      </p:sp>
      <p:sp>
        <p:nvSpPr>
          <p:cNvPr id="155" name="Google Shape;155;p17"/>
          <p:cNvSpPr txBox="1"/>
          <p:nvPr/>
        </p:nvSpPr>
        <p:spPr>
          <a:xfrm>
            <a:off x="4151140" y="276550"/>
            <a:ext cx="6324600" cy="131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b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C3C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b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C3C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b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C3C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b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C3C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b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C3C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2C3C43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56" name="Google Shape;156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1150" y="152400"/>
            <a:ext cx="1517650" cy="10668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52C04A7-5E7D-2539-A25C-439362F78DC0}"/>
              </a:ext>
            </a:extLst>
          </p:cNvPr>
          <p:cNvSpPr txBox="1"/>
          <p:nvPr/>
        </p:nvSpPr>
        <p:spPr>
          <a:xfrm>
            <a:off x="311150" y="2539014"/>
            <a:ext cx="383998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How is Placement Determined? 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2196DD-FD5A-220D-69BF-8F6D8827AB1A}"/>
              </a:ext>
            </a:extLst>
          </p:cNvPr>
          <p:cNvSpPr txBox="1"/>
          <p:nvPr/>
        </p:nvSpPr>
        <p:spPr>
          <a:xfrm>
            <a:off x="4654294" y="1460500"/>
            <a:ext cx="5328605" cy="38985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ts val="1200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Placement in honors level courses are done in two ways:</a:t>
            </a:r>
          </a:p>
          <a:p>
            <a:pPr marR="0" lvl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ts val="1200"/>
              <a:tabLst/>
              <a:defRPr/>
            </a:pPr>
            <a:endParaRPr lang="en-US" sz="1600" kern="1200" dirty="0">
              <a:solidFill>
                <a:prstClr val="black">
                  <a:lumMod val="75000"/>
                  <a:lumOff val="25000"/>
                </a:prstClr>
              </a:solidFill>
              <a:latin typeface="Trebuchet MS" panose="020B0603020202020204"/>
              <a:ea typeface="+mn-ea"/>
              <a:cs typeface="+mn-cs"/>
            </a:endParaRPr>
          </a:p>
          <a:p>
            <a:pPr marR="0" lvl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ts val="1200"/>
              <a:tabLst/>
              <a:defRPr/>
            </a:pPr>
            <a:r>
              <a:rPr lang="en-US" sz="1600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  <a:ea typeface="+mn-ea"/>
                <a:cs typeface="+mn-cs"/>
              </a:rPr>
              <a:t>1. Review by Department Chair </a:t>
            </a:r>
          </a:p>
          <a:p>
            <a:pPr marR="0" lvl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ts val="1200"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2. Placement Exam</a:t>
            </a:r>
          </a:p>
          <a:p>
            <a:pPr marR="0" lvl="0" algn="l" defTabSz="4572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0C226"/>
              </a:buClr>
              <a:buSzPts val="1200"/>
              <a:tabLst/>
              <a:defRPr/>
            </a:pPr>
            <a:endParaRPr kumimoji="0" lang="en-US" sz="16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0C226"/>
              </a:buClr>
              <a:buSzPts val="1200"/>
              <a:buAutoNum type="arabicPeriod"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Review by the Department </a:t>
            </a:r>
            <a:r>
              <a:rPr lang="en-US" sz="1600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  <a:ea typeface="+mn-ea"/>
                <a:cs typeface="+mn-cs"/>
              </a:rPr>
              <a:t>Chair is done for honors placement in Introduction to Literature and Biology. Chairs will review the student’s application materials and entrance exam to determine placement.</a:t>
            </a: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0C226"/>
              </a:buClr>
              <a:buSzPts val="1200"/>
              <a:buAutoNum type="arabicPeriod"/>
              <a:tabLst/>
              <a:defRPr/>
            </a:pPr>
            <a:endParaRPr kumimoji="0" lang="en-US" sz="16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0C226"/>
              </a:buClr>
              <a:buSzPts val="1200"/>
              <a:buAutoNum type="arabicPeriod"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Placement Exams (bright pink s</a:t>
            </a:r>
            <a:r>
              <a:rPr lang="en-US" sz="1600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  <a:ea typeface="+mn-ea"/>
                <a:cs typeface="+mn-cs"/>
              </a:rPr>
              <a:t>heet in your packet) Placement exams are required for any student who is interested in moving above the freshman year course or level in World Language and Math. </a:t>
            </a:r>
          </a:p>
        </p:txBody>
      </p:sp>
    </p:spTree>
    <p:extLst>
      <p:ext uri="{BB962C8B-B14F-4D97-AF65-F5344CB8AC3E}">
        <p14:creationId xmlns:p14="http://schemas.microsoft.com/office/powerpoint/2010/main" val="35647736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0B5F7E3B-C5F1-40E0-A491-558BAFBC1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241804" y="1460500"/>
            <a:ext cx="0" cy="393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Google Shape;153;p17"/>
          <p:cNvSpPr txBox="1">
            <a:spLocks noGrp="1"/>
          </p:cNvSpPr>
          <p:nvPr>
            <p:ph type="title"/>
          </p:nvPr>
        </p:nvSpPr>
        <p:spPr>
          <a:xfrm>
            <a:off x="97657" y="789359"/>
            <a:ext cx="4053480" cy="5224724"/>
          </a:xfrm>
          <a:prstGeom prst="rect">
            <a:avLst/>
          </a:prstGeom>
        </p:spPr>
        <p:txBody>
          <a:bodyPr spcFirstLastPara="1" lIns="91425" tIns="45700" rIns="91425" bIns="45700" anchor="ctr" anchorCtr="1">
            <a:normAutofit/>
          </a:bodyPr>
          <a:lstStyle/>
          <a:p>
            <a:br>
              <a:rPr lang="en-US" sz="3100" b="1" dirty="0"/>
            </a:br>
            <a:br>
              <a:rPr lang="en-US" sz="3100" b="1" dirty="0"/>
            </a:br>
            <a:br>
              <a:rPr lang="en-US" sz="31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US" sz="31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US" sz="3100" b="1" dirty="0"/>
            </a:br>
            <a:br>
              <a:rPr lang="en-US" sz="3100" b="1" dirty="0"/>
            </a:br>
            <a:endParaRPr lang="en-US" sz="3100" b="1" dirty="0"/>
          </a:p>
        </p:txBody>
      </p:sp>
      <p:sp>
        <p:nvSpPr>
          <p:cNvPr id="154" name="Google Shape;154;p17"/>
          <p:cNvSpPr txBox="1">
            <a:spLocks noGrp="1"/>
          </p:cNvSpPr>
          <p:nvPr>
            <p:ph idx="1"/>
          </p:nvPr>
        </p:nvSpPr>
        <p:spPr>
          <a:xfrm>
            <a:off x="4654295" y="816638"/>
            <a:ext cx="4619706" cy="5224724"/>
          </a:xfrm>
          <a:prstGeom prst="rect">
            <a:avLst/>
          </a:prstGeom>
        </p:spPr>
        <p:txBody>
          <a:bodyPr spcFirstLastPara="1" lIns="91425" tIns="45700" rIns="91425" bIns="45700" anchor="ctr" anchorCtr="0">
            <a:normAutofit/>
          </a:bodyPr>
          <a:lstStyle/>
          <a:p>
            <a:pPr marL="342900" indent="-342900">
              <a:lnSpc>
                <a:spcPct val="90000"/>
              </a:lnSpc>
              <a:spcBef>
                <a:spcPts val="640"/>
              </a:spcBef>
              <a:buSzPts val="1920"/>
              <a:buNone/>
            </a:pPr>
            <a:r>
              <a:rPr lang="en-US" sz="1500" dirty="0"/>
              <a:t>					</a:t>
            </a:r>
          </a:p>
        </p:txBody>
      </p:sp>
      <p:sp>
        <p:nvSpPr>
          <p:cNvPr id="155" name="Google Shape;155;p17"/>
          <p:cNvSpPr txBox="1"/>
          <p:nvPr/>
        </p:nvSpPr>
        <p:spPr>
          <a:xfrm>
            <a:off x="4151140" y="276550"/>
            <a:ext cx="6324600" cy="131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b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C3C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b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C3C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b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C3C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b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C3C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b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C3C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2C3C43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56" name="Google Shape;156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1150" y="152400"/>
            <a:ext cx="1517650" cy="10668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52C04A7-5E7D-2539-A25C-439362F78DC0}"/>
              </a:ext>
            </a:extLst>
          </p:cNvPr>
          <p:cNvSpPr txBox="1"/>
          <p:nvPr/>
        </p:nvSpPr>
        <p:spPr>
          <a:xfrm>
            <a:off x="506027" y="2539014"/>
            <a:ext cx="308942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Placement and Placement Exams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2196DD-FD5A-220D-69BF-8F6D8827AB1A}"/>
              </a:ext>
            </a:extLst>
          </p:cNvPr>
          <p:cNvSpPr txBox="1"/>
          <p:nvPr/>
        </p:nvSpPr>
        <p:spPr>
          <a:xfrm>
            <a:off x="4332472" y="1460500"/>
            <a:ext cx="6143264" cy="3882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4572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0C226"/>
              </a:buClr>
              <a:buSzPts val="1200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Who and why would a student take a placement exam?</a:t>
            </a:r>
          </a:p>
          <a:p>
            <a:pPr marR="0" lvl="0" algn="l" defTabSz="4572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0C226"/>
              </a:buClr>
              <a:buSzPts val="1200"/>
              <a:tabLst/>
              <a:defRPr/>
            </a:pPr>
            <a:endParaRPr lang="en-US" sz="1800" kern="1200" dirty="0">
              <a:solidFill>
                <a:prstClr val="black">
                  <a:lumMod val="75000"/>
                  <a:lumOff val="25000"/>
                </a:prstClr>
              </a:solidFill>
              <a:latin typeface="Trebuchet MS" panose="020B060302020202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0C226"/>
              </a:buClr>
              <a:buSzPts val="12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Example 1: B</a:t>
            </a:r>
            <a:r>
              <a:rPr lang="en-US" sz="1600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  <a:ea typeface="+mn-ea"/>
                <a:cs typeface="+mn-cs"/>
              </a:rPr>
              <a:t>ased on previous study the student is interested in Spanish 2 or Spanish 2 honors. Student would sit for the Spanish Placement Exam.</a:t>
            </a:r>
          </a:p>
          <a:p>
            <a:pPr marR="0" lvl="0" algn="l" defTabSz="4572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0C226"/>
              </a:buClr>
              <a:buSzPts val="1200"/>
              <a:tabLst/>
              <a:defRPr/>
            </a:pPr>
            <a:endParaRPr kumimoji="0" lang="en-US" sz="16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0C226"/>
              </a:buClr>
              <a:buSzPts val="12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Example 2: Student has already taken Algebra and wants to go into Geometry: the student would sit for the Geometry exam.</a:t>
            </a:r>
          </a:p>
          <a:p>
            <a:pPr marR="0" lvl="0" algn="l" defTabSz="4572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0C226"/>
              </a:buClr>
              <a:buSzPts val="1200"/>
              <a:tabLst/>
              <a:defRPr/>
            </a:pPr>
            <a:endParaRPr lang="en-US" sz="1600" kern="1200" dirty="0">
              <a:solidFill>
                <a:prstClr val="black">
                  <a:lumMod val="75000"/>
                  <a:lumOff val="25000"/>
                </a:prstClr>
              </a:solidFill>
              <a:latin typeface="Trebuchet MS" panose="020B060302020202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0C226"/>
              </a:buClr>
              <a:buSzPts val="12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Example 3: Student is advanced in Math has already taken Geometry and would like to go to Algebra 2  or beyond; the student would sit for the Algebra </a:t>
            </a:r>
            <a:r>
              <a:rPr lang="en-US" sz="1600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  <a:ea typeface="+mn-ea"/>
                <a:cs typeface="+mn-cs"/>
              </a:rPr>
              <a:t>2 e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xam.</a:t>
            </a:r>
          </a:p>
          <a:p>
            <a:pPr marL="285750" marR="0" lvl="0" indent="-285750" algn="l" defTabSz="4572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0C226"/>
              </a:buClr>
              <a:buSzPts val="1200"/>
              <a:buFont typeface="Arial" panose="020B0604020202020204" pitchFamily="34" charset="0"/>
              <a:buChar char="•"/>
              <a:tabLst/>
              <a:defRPr/>
            </a:pPr>
            <a:endParaRPr lang="en-US" sz="1600" kern="1200" dirty="0">
              <a:solidFill>
                <a:prstClr val="black">
                  <a:lumMod val="75000"/>
                  <a:lumOff val="25000"/>
                </a:prstClr>
              </a:solidFill>
              <a:latin typeface="Trebuchet MS" panose="020B060302020202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0C226"/>
              </a:buClr>
              <a:buSzPts val="12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Placement Exam Dates: May 6</a:t>
            </a:r>
            <a:r>
              <a:rPr kumimoji="0" lang="en-US" sz="1600" i="0" u="none" strike="noStrike" kern="1200" cap="none" spc="0" normalizeH="0" baseline="3000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th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and May 9</a:t>
            </a:r>
            <a:r>
              <a:rPr kumimoji="0" lang="en-US" sz="1600" i="0" u="none" strike="noStrike" kern="1200" cap="none" spc="0" normalizeH="0" baseline="3000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th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063592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0B5F7E3B-C5F1-40E0-A491-558BAFBC1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241804" y="1460500"/>
            <a:ext cx="0" cy="393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Google Shape;153;p17"/>
          <p:cNvSpPr txBox="1">
            <a:spLocks noGrp="1"/>
          </p:cNvSpPr>
          <p:nvPr>
            <p:ph type="title"/>
          </p:nvPr>
        </p:nvSpPr>
        <p:spPr>
          <a:xfrm>
            <a:off x="97657" y="789359"/>
            <a:ext cx="4053480" cy="5224724"/>
          </a:xfrm>
          <a:prstGeom prst="rect">
            <a:avLst/>
          </a:prstGeom>
        </p:spPr>
        <p:txBody>
          <a:bodyPr spcFirstLastPara="1" lIns="91425" tIns="45700" rIns="91425" bIns="45700" anchor="ctr" anchorCtr="1">
            <a:normAutofit/>
          </a:bodyPr>
          <a:lstStyle/>
          <a:p>
            <a:br>
              <a:rPr lang="en-US" sz="3100" b="1" dirty="0"/>
            </a:br>
            <a:br>
              <a:rPr lang="en-US" sz="3100" b="1" dirty="0"/>
            </a:br>
            <a:br>
              <a:rPr lang="en-US" sz="31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US" sz="31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US" sz="3100" b="1" dirty="0"/>
            </a:br>
            <a:br>
              <a:rPr lang="en-US" sz="3100" b="1" dirty="0"/>
            </a:br>
            <a:endParaRPr lang="en-US" sz="3100" b="1" dirty="0"/>
          </a:p>
        </p:txBody>
      </p:sp>
      <p:sp>
        <p:nvSpPr>
          <p:cNvPr id="154" name="Google Shape;154;p17"/>
          <p:cNvSpPr txBox="1">
            <a:spLocks noGrp="1"/>
          </p:cNvSpPr>
          <p:nvPr>
            <p:ph idx="1"/>
          </p:nvPr>
        </p:nvSpPr>
        <p:spPr>
          <a:xfrm>
            <a:off x="4654295" y="816638"/>
            <a:ext cx="4619706" cy="5224724"/>
          </a:xfrm>
          <a:prstGeom prst="rect">
            <a:avLst/>
          </a:prstGeom>
        </p:spPr>
        <p:txBody>
          <a:bodyPr spcFirstLastPara="1" lIns="91425" tIns="45700" rIns="91425" bIns="45700" anchor="ctr" anchorCtr="0">
            <a:normAutofit/>
          </a:bodyPr>
          <a:lstStyle/>
          <a:p>
            <a:pPr marL="342900" indent="-342900">
              <a:lnSpc>
                <a:spcPct val="90000"/>
              </a:lnSpc>
              <a:spcBef>
                <a:spcPts val="640"/>
              </a:spcBef>
              <a:buSzPts val="1920"/>
              <a:buNone/>
            </a:pPr>
            <a:r>
              <a:rPr lang="en-US" sz="1500" dirty="0"/>
              <a:t>					</a:t>
            </a:r>
          </a:p>
        </p:txBody>
      </p:sp>
      <p:sp>
        <p:nvSpPr>
          <p:cNvPr id="155" name="Google Shape;155;p17"/>
          <p:cNvSpPr txBox="1"/>
          <p:nvPr/>
        </p:nvSpPr>
        <p:spPr>
          <a:xfrm>
            <a:off x="4151140" y="276550"/>
            <a:ext cx="6324600" cy="131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b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C3C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b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C3C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b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C3C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b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C3C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b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C3C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2C3C43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56" name="Google Shape;156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1150" y="152400"/>
            <a:ext cx="1517650" cy="10668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52C04A7-5E7D-2539-A25C-439362F78DC0}"/>
              </a:ext>
            </a:extLst>
          </p:cNvPr>
          <p:cNvSpPr txBox="1"/>
          <p:nvPr/>
        </p:nvSpPr>
        <p:spPr>
          <a:xfrm>
            <a:off x="506027" y="2539014"/>
            <a:ext cx="308942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Bring </a:t>
            </a:r>
            <a:r>
              <a:rPr lang="en-US" sz="3600" b="1" kern="1200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Your Own Device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2196DD-FD5A-220D-69BF-8F6D8827AB1A}"/>
              </a:ext>
            </a:extLst>
          </p:cNvPr>
          <p:cNvSpPr txBox="1"/>
          <p:nvPr/>
        </p:nvSpPr>
        <p:spPr>
          <a:xfrm>
            <a:off x="4332472" y="1460499"/>
            <a:ext cx="5354019" cy="28418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ts val="144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All students are required to bring at least one Personal Learning Device to school.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0C226"/>
              </a:buClr>
              <a:buSzPts val="1440"/>
              <a:buFont typeface="Wingdings 3" charset="2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0C226"/>
              </a:buClr>
              <a:buSzPts val="144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This does not mean that every student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must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go out and purchase a high-end device before school.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0C226"/>
              </a:buClr>
              <a:buSzPts val="1440"/>
              <a:buFont typeface="Wingdings 3" charset="2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0C226"/>
              </a:buClr>
              <a:buSzPts val="144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We make every effort to be open to different platforms and devices.</a:t>
            </a:r>
          </a:p>
        </p:txBody>
      </p:sp>
    </p:spTree>
    <p:extLst>
      <p:ext uri="{BB962C8B-B14F-4D97-AF65-F5344CB8AC3E}">
        <p14:creationId xmlns:p14="http://schemas.microsoft.com/office/powerpoint/2010/main" val="19285954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0"/>
          <p:cNvSpPr txBox="1">
            <a:spLocks noGrp="1"/>
          </p:cNvSpPr>
          <p:nvPr>
            <p:ph type="title"/>
          </p:nvPr>
        </p:nvSpPr>
        <p:spPr>
          <a:xfrm>
            <a:off x="2019300" y="657225"/>
            <a:ext cx="8153400" cy="484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r>
              <a:rPr lang="en-US" dirty="0"/>
              <a:t>       </a:t>
            </a:r>
            <a:r>
              <a:rPr lang="en-US" sz="3600" b="1" dirty="0">
                <a:latin typeface="Verdana" panose="020B0604030504040204" pitchFamily="34" charset="0"/>
                <a:ea typeface="Verdana" panose="020B0604030504040204" pitchFamily="34" charset="0"/>
              </a:rPr>
              <a:t>Academic Devices</a:t>
            </a:r>
            <a:endParaRPr sz="3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51" name="Google Shape;251;p30"/>
          <p:cNvSpPr txBox="1">
            <a:spLocks noGrp="1"/>
          </p:cNvSpPr>
          <p:nvPr>
            <p:ph idx="1"/>
          </p:nvPr>
        </p:nvSpPr>
        <p:spPr>
          <a:xfrm>
            <a:off x="4216109" y="1903412"/>
            <a:ext cx="76962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ts val="1680"/>
              <a:buNone/>
            </a:pPr>
            <a:r>
              <a:rPr lang="en-US" sz="2800" b="1" dirty="0">
                <a:solidFill>
                  <a:schemeClr val="dk2"/>
                </a:solidFill>
              </a:rPr>
              <a:t>MOST RECOMMENDED</a:t>
            </a:r>
            <a:endParaRPr dirty="0"/>
          </a:p>
          <a:p>
            <a:pPr marL="0" indent="0">
              <a:spcBef>
                <a:spcPts val="240"/>
              </a:spcBef>
              <a:buSzPts val="720"/>
              <a:buNone/>
            </a:pPr>
            <a:endParaRPr sz="1200" b="1" dirty="0">
              <a:solidFill>
                <a:schemeClr val="dk2"/>
              </a:solidFill>
            </a:endParaRPr>
          </a:p>
          <a:p>
            <a:pPr marL="0" indent="0">
              <a:spcBef>
                <a:spcPts val="400"/>
              </a:spcBef>
              <a:buSzPts val="1200"/>
              <a:buNone/>
            </a:pPr>
            <a:r>
              <a:rPr lang="en-US" sz="2000" dirty="0"/>
              <a:t>	Windows Laptop w/ Keyboard (or Surface)</a:t>
            </a:r>
            <a:endParaRPr dirty="0"/>
          </a:p>
          <a:p>
            <a:pPr marL="0" indent="0">
              <a:spcBef>
                <a:spcPts val="0"/>
              </a:spcBef>
              <a:buSzPts val="1200"/>
              <a:buNone/>
            </a:pPr>
            <a:r>
              <a:rPr lang="en-US" sz="2000" dirty="0"/>
              <a:t>	Mac Laptop w/ Keyboard</a:t>
            </a:r>
            <a:endParaRPr dirty="0"/>
          </a:p>
          <a:p>
            <a:pPr marL="0" indent="0">
              <a:spcBef>
                <a:spcPts val="240"/>
              </a:spcBef>
              <a:buSzPts val="720"/>
              <a:buNone/>
            </a:pPr>
            <a:endParaRPr sz="1200" dirty="0"/>
          </a:p>
          <a:p>
            <a:pPr marL="0" indent="0">
              <a:spcBef>
                <a:spcPts val="400"/>
              </a:spcBef>
              <a:buSzPts val="1200"/>
              <a:buNone/>
            </a:pPr>
            <a:r>
              <a:rPr lang="en-US" sz="2000" dirty="0"/>
              <a:t>	Windows Netbook</a:t>
            </a:r>
            <a:endParaRPr dirty="0"/>
          </a:p>
          <a:p>
            <a:pPr marL="0" indent="0">
              <a:spcBef>
                <a:spcPts val="240"/>
              </a:spcBef>
              <a:buSzPts val="720"/>
              <a:buNone/>
            </a:pPr>
            <a:endParaRPr sz="1200" dirty="0"/>
          </a:p>
          <a:p>
            <a:pPr marL="0" indent="0">
              <a:spcBef>
                <a:spcPts val="400"/>
              </a:spcBef>
              <a:buSzPts val="1200"/>
              <a:buNone/>
            </a:pPr>
            <a:r>
              <a:rPr lang="en-US" sz="2000" dirty="0"/>
              <a:t>	Chromebook</a:t>
            </a:r>
            <a:endParaRPr dirty="0"/>
          </a:p>
          <a:p>
            <a:pPr marL="0" indent="0">
              <a:spcBef>
                <a:spcPts val="240"/>
              </a:spcBef>
              <a:buSzPts val="720"/>
              <a:buNone/>
            </a:pPr>
            <a:endParaRPr sz="1200" dirty="0"/>
          </a:p>
          <a:p>
            <a:pPr marL="0" indent="0">
              <a:spcBef>
                <a:spcPts val="400"/>
              </a:spcBef>
              <a:buSzPts val="1200"/>
              <a:buNone/>
            </a:pPr>
            <a:r>
              <a:rPr lang="en-US" sz="2000" dirty="0"/>
              <a:t>	Android Tablet, iPad</a:t>
            </a:r>
            <a:endParaRPr dirty="0"/>
          </a:p>
          <a:p>
            <a:pPr marL="0" indent="0">
              <a:spcBef>
                <a:spcPts val="400"/>
              </a:spcBef>
              <a:buSzPts val="1200"/>
              <a:buNone/>
            </a:pPr>
            <a:r>
              <a:rPr lang="en-US" sz="2000" dirty="0"/>
              <a:t>	Phones / iPods</a:t>
            </a:r>
            <a:endParaRPr dirty="0"/>
          </a:p>
          <a:p>
            <a:pPr marL="0" indent="0">
              <a:spcBef>
                <a:spcPts val="400"/>
              </a:spcBef>
              <a:buSzPts val="1200"/>
              <a:buNone/>
            </a:pPr>
            <a:endParaRPr sz="2000" dirty="0"/>
          </a:p>
          <a:p>
            <a:pPr marL="0" indent="0">
              <a:spcBef>
                <a:spcPts val="560"/>
              </a:spcBef>
              <a:buSzPts val="1680"/>
              <a:buNone/>
            </a:pPr>
            <a:r>
              <a:rPr lang="en-US" sz="2800" b="1" dirty="0"/>
              <a:t>LEAST RECOMMENDED</a:t>
            </a:r>
            <a:endParaRPr dirty="0"/>
          </a:p>
          <a:p>
            <a:pPr marL="0" indent="0">
              <a:spcBef>
                <a:spcPts val="640"/>
              </a:spcBef>
              <a:buSzPts val="1920"/>
              <a:buNone/>
            </a:pPr>
            <a:endParaRPr dirty="0"/>
          </a:p>
        </p:txBody>
      </p:sp>
      <p:sp>
        <p:nvSpPr>
          <p:cNvPr id="252" name="Google Shape;252;p30"/>
          <p:cNvSpPr/>
          <p:nvPr/>
        </p:nvSpPr>
        <p:spPr>
          <a:xfrm>
            <a:off x="4247573" y="2817812"/>
            <a:ext cx="381000" cy="27432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ts val="1800"/>
            </a:pPr>
            <a:endParaRPr sz="1800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53" name="Google Shape;253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750" y="120362"/>
            <a:ext cx="2067214" cy="1320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raphic 2" descr="Smiling face with no fill">
            <a:extLst>
              <a:ext uri="{FF2B5EF4-FFF2-40B4-BE49-F238E27FC236}">
                <a16:creationId xmlns:a16="http://schemas.microsoft.com/office/drawing/2014/main" id="{CC6667BC-D941-4469-BC0E-570B3182C3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24109" y="1880370"/>
            <a:ext cx="914400" cy="914400"/>
          </a:xfrm>
          <a:prstGeom prst="rect">
            <a:avLst/>
          </a:prstGeom>
        </p:spPr>
      </p:pic>
      <p:pic>
        <p:nvPicPr>
          <p:cNvPr id="5" name="Graphic 4" descr="Sad face with no fill">
            <a:extLst>
              <a:ext uri="{FF2B5EF4-FFF2-40B4-BE49-F238E27FC236}">
                <a16:creationId xmlns:a16="http://schemas.microsoft.com/office/drawing/2014/main" id="{A317AFA6-0EA5-4456-9EF3-5E012ED317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124109" y="5650977"/>
            <a:ext cx="914400" cy="914400"/>
          </a:xfrm>
          <a:prstGeom prst="rect">
            <a:avLst/>
          </a:prstGeom>
        </p:spPr>
      </p:pic>
      <p:pic>
        <p:nvPicPr>
          <p:cNvPr id="7" name="Graphic 6" descr="Confused face with no fill">
            <a:extLst>
              <a:ext uri="{FF2B5EF4-FFF2-40B4-BE49-F238E27FC236}">
                <a16:creationId xmlns:a16="http://schemas.microsoft.com/office/drawing/2014/main" id="{982AD765-6787-481C-9D8A-361121F3AD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142673" y="3910012"/>
            <a:ext cx="914400" cy="9144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0B5F7E3B-C5F1-40E0-A491-558BAFBC1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241804" y="1460500"/>
            <a:ext cx="0" cy="393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Google Shape;153;p17"/>
          <p:cNvSpPr txBox="1">
            <a:spLocks noGrp="1"/>
          </p:cNvSpPr>
          <p:nvPr>
            <p:ph type="title"/>
          </p:nvPr>
        </p:nvSpPr>
        <p:spPr>
          <a:xfrm>
            <a:off x="97657" y="789359"/>
            <a:ext cx="4053480" cy="5224724"/>
          </a:xfrm>
          <a:prstGeom prst="rect">
            <a:avLst/>
          </a:prstGeom>
        </p:spPr>
        <p:txBody>
          <a:bodyPr spcFirstLastPara="1" lIns="91425" tIns="45700" rIns="91425" bIns="45700" anchor="ctr" anchorCtr="1">
            <a:normAutofit/>
          </a:bodyPr>
          <a:lstStyle/>
          <a:p>
            <a:br>
              <a:rPr lang="en-US" sz="3100" b="1" dirty="0"/>
            </a:br>
            <a:br>
              <a:rPr lang="en-US" sz="3100" b="1" dirty="0"/>
            </a:br>
            <a:br>
              <a:rPr lang="en-US" sz="31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US" sz="31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US" sz="3100" b="1" dirty="0"/>
            </a:br>
            <a:br>
              <a:rPr lang="en-US" sz="3100" b="1" dirty="0"/>
            </a:br>
            <a:endParaRPr lang="en-US" sz="3100" b="1" dirty="0"/>
          </a:p>
        </p:txBody>
      </p:sp>
      <p:sp>
        <p:nvSpPr>
          <p:cNvPr id="154" name="Google Shape;154;p17"/>
          <p:cNvSpPr txBox="1">
            <a:spLocks noGrp="1"/>
          </p:cNvSpPr>
          <p:nvPr>
            <p:ph idx="1"/>
          </p:nvPr>
        </p:nvSpPr>
        <p:spPr>
          <a:xfrm>
            <a:off x="4654295" y="816638"/>
            <a:ext cx="4619706" cy="5224724"/>
          </a:xfrm>
          <a:prstGeom prst="rect">
            <a:avLst/>
          </a:prstGeom>
        </p:spPr>
        <p:txBody>
          <a:bodyPr spcFirstLastPara="1" lIns="91425" tIns="45700" rIns="91425" bIns="45700" anchor="ctr" anchorCtr="0">
            <a:normAutofit/>
          </a:bodyPr>
          <a:lstStyle/>
          <a:p>
            <a:pPr marL="342900" indent="-342900">
              <a:lnSpc>
                <a:spcPct val="90000"/>
              </a:lnSpc>
              <a:spcBef>
                <a:spcPts val="640"/>
              </a:spcBef>
              <a:buSzPts val="1920"/>
              <a:buNone/>
            </a:pPr>
            <a:r>
              <a:rPr lang="en-US" sz="1500" dirty="0"/>
              <a:t>					</a:t>
            </a:r>
          </a:p>
        </p:txBody>
      </p:sp>
      <p:sp>
        <p:nvSpPr>
          <p:cNvPr id="155" name="Google Shape;155;p17"/>
          <p:cNvSpPr txBox="1"/>
          <p:nvPr/>
        </p:nvSpPr>
        <p:spPr>
          <a:xfrm>
            <a:off x="4151140" y="276550"/>
            <a:ext cx="6324600" cy="131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b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C3C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b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C3C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b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C3C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b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C3C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b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C3C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2C3C43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56" name="Google Shape;156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1150" y="152400"/>
            <a:ext cx="1517650" cy="10668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52C04A7-5E7D-2539-A25C-439362F78DC0}"/>
              </a:ext>
            </a:extLst>
          </p:cNvPr>
          <p:cNvSpPr txBox="1"/>
          <p:nvPr/>
        </p:nvSpPr>
        <p:spPr>
          <a:xfrm>
            <a:off x="506027" y="2539014"/>
            <a:ext cx="332328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Summer Enrichment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2196DD-FD5A-220D-69BF-8F6D8827AB1A}"/>
              </a:ext>
            </a:extLst>
          </p:cNvPr>
          <p:cNvSpPr txBox="1"/>
          <p:nvPr/>
        </p:nvSpPr>
        <p:spPr>
          <a:xfrm>
            <a:off x="4332473" y="1460500"/>
            <a:ext cx="5663784" cy="370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90C226"/>
              </a:buClr>
              <a:buSzPts val="1440"/>
              <a:buFont typeface="Wingdings 3" charset="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Starting July 10</a:t>
            </a: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90C226"/>
              </a:buClr>
              <a:buSzPts val="1440"/>
              <a:buFont typeface="Wingdings 3" charset="2"/>
              <a:buNone/>
              <a:tabLst/>
              <a:defRPr/>
            </a:pPr>
            <a:endParaRPr lang="en-US" sz="1800" b="1" kern="1200" dirty="0">
              <a:solidFill>
                <a:prstClr val="black">
                  <a:lumMod val="75000"/>
                  <a:lumOff val="25000"/>
                </a:prstClr>
              </a:solidFill>
              <a:latin typeface="Trebuchet MS" panose="020B0603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90C226"/>
              </a:buClr>
              <a:buSzPts val="1440"/>
              <a:buFont typeface="Wingdings 3" charset="2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Summer Enrichment classes offered are…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algn="l"/>
            <a:endParaRPr lang="en-US" sz="1600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n-US" sz="16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Algebra Preview</a:t>
            </a:r>
          </a:p>
          <a:p>
            <a:pPr algn="l"/>
            <a:endParaRPr lang="en-US" sz="1600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n-US" sz="16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Algebra Review</a:t>
            </a:r>
          </a:p>
          <a:p>
            <a:pPr algn="l"/>
            <a:endParaRPr lang="en-US" sz="1600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n-US" sz="16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Reading and Writing</a:t>
            </a:r>
          </a:p>
          <a:p>
            <a:pPr algn="l"/>
            <a:endParaRPr lang="en-US" sz="1600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n-US" sz="16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Study Skills (mid-August)</a:t>
            </a:r>
          </a:p>
          <a:p>
            <a:pPr algn="l"/>
            <a:endParaRPr lang="en-US" sz="1600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n-US" sz="16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Boot Camp (August 4th)</a:t>
            </a: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90C226"/>
              </a:buClr>
              <a:buSzPts val="1440"/>
              <a:buFont typeface="Wingdings 3" charset="2"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26130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0B5F7E3B-C5F1-40E0-A491-558BAFBC1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241804" y="1460500"/>
            <a:ext cx="0" cy="393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Google Shape;153;p17"/>
          <p:cNvSpPr txBox="1">
            <a:spLocks noGrp="1"/>
          </p:cNvSpPr>
          <p:nvPr>
            <p:ph type="title"/>
          </p:nvPr>
        </p:nvSpPr>
        <p:spPr>
          <a:xfrm>
            <a:off x="97657" y="789359"/>
            <a:ext cx="4053480" cy="5224724"/>
          </a:xfrm>
          <a:prstGeom prst="rect">
            <a:avLst/>
          </a:prstGeom>
        </p:spPr>
        <p:txBody>
          <a:bodyPr spcFirstLastPara="1" lIns="91425" tIns="45700" rIns="91425" bIns="45700" anchor="ctr" anchorCtr="1">
            <a:normAutofit/>
          </a:bodyPr>
          <a:lstStyle/>
          <a:p>
            <a:br>
              <a:rPr lang="en-US" sz="3100" b="1" dirty="0"/>
            </a:br>
            <a:br>
              <a:rPr lang="en-US" sz="3100" b="1" dirty="0"/>
            </a:br>
            <a:br>
              <a:rPr lang="en-US" sz="31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US" sz="31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US" sz="3100" b="1" dirty="0"/>
            </a:br>
            <a:br>
              <a:rPr lang="en-US" sz="3100" b="1" dirty="0"/>
            </a:br>
            <a:endParaRPr lang="en-US" sz="3100" b="1" dirty="0"/>
          </a:p>
        </p:txBody>
      </p:sp>
      <p:sp>
        <p:nvSpPr>
          <p:cNvPr id="154" name="Google Shape;154;p17"/>
          <p:cNvSpPr txBox="1">
            <a:spLocks noGrp="1"/>
          </p:cNvSpPr>
          <p:nvPr>
            <p:ph idx="1"/>
          </p:nvPr>
        </p:nvSpPr>
        <p:spPr>
          <a:xfrm>
            <a:off x="4654295" y="816638"/>
            <a:ext cx="4619706" cy="5224724"/>
          </a:xfrm>
          <a:prstGeom prst="rect">
            <a:avLst/>
          </a:prstGeom>
        </p:spPr>
        <p:txBody>
          <a:bodyPr spcFirstLastPara="1" lIns="91425" tIns="45700" rIns="91425" bIns="45700" anchor="ctr" anchorCtr="0">
            <a:normAutofit/>
          </a:bodyPr>
          <a:lstStyle/>
          <a:p>
            <a:pPr marL="342900" indent="-342900">
              <a:lnSpc>
                <a:spcPct val="90000"/>
              </a:lnSpc>
              <a:spcBef>
                <a:spcPts val="640"/>
              </a:spcBef>
              <a:buSzPts val="1920"/>
              <a:buNone/>
            </a:pPr>
            <a:r>
              <a:rPr lang="en-US" sz="1500" dirty="0"/>
              <a:t>					</a:t>
            </a:r>
          </a:p>
        </p:txBody>
      </p:sp>
      <p:sp>
        <p:nvSpPr>
          <p:cNvPr id="155" name="Google Shape;155;p17"/>
          <p:cNvSpPr txBox="1"/>
          <p:nvPr/>
        </p:nvSpPr>
        <p:spPr>
          <a:xfrm>
            <a:off x="4151140" y="276550"/>
            <a:ext cx="6324600" cy="131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b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C3C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b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C3C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b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C3C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b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C3C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b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C3C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2C3C43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56" name="Google Shape;156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1150" y="152400"/>
            <a:ext cx="1517650" cy="10668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52C04A7-5E7D-2539-A25C-439362F78DC0}"/>
              </a:ext>
            </a:extLst>
          </p:cNvPr>
          <p:cNvSpPr txBox="1"/>
          <p:nvPr/>
        </p:nvSpPr>
        <p:spPr>
          <a:xfrm>
            <a:off x="506027" y="2539014"/>
            <a:ext cx="308942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Mark Your Calendar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2196DD-FD5A-220D-69BF-8F6D8827AB1A}"/>
              </a:ext>
            </a:extLst>
          </p:cNvPr>
          <p:cNvSpPr txBox="1"/>
          <p:nvPr/>
        </p:nvSpPr>
        <p:spPr>
          <a:xfrm>
            <a:off x="4332472" y="1460500"/>
            <a:ext cx="6061488" cy="54378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There is a Timeline of what to expect in the coming months in</a:t>
            </a: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your packet (blue sheet) – these are some highlights:</a:t>
            </a: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ts val="160"/>
              </a:spcBef>
              <a:spcAft>
                <a:spcPts val="0"/>
              </a:spcAft>
              <a:buClr>
                <a:srgbClr val="90C226"/>
              </a:buClr>
              <a:buSzPts val="480"/>
              <a:buFont typeface="Wingdings 3" charset="2"/>
              <a:buNone/>
              <a:tabLst/>
              <a:defRPr/>
            </a:pPr>
            <a:endParaRPr kumimoji="0" lang="en-US" sz="15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lang="en-US" sz="1600" b="1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  <a:ea typeface="+mn-ea"/>
                <a:cs typeface="+mn-cs"/>
              </a:rPr>
              <a:t>April 4			</a:t>
            </a:r>
            <a:r>
              <a:rPr lang="en-US" sz="1600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  <a:ea typeface="+mn-ea"/>
                <a:cs typeface="+mn-cs"/>
              </a:rPr>
              <a:t>Course Selection Portal Open</a:t>
            </a: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endParaRPr lang="en-US" sz="1600" kern="1200" dirty="0">
              <a:solidFill>
                <a:prstClr val="black">
                  <a:lumMod val="75000"/>
                  <a:lumOff val="25000"/>
                </a:prstClr>
              </a:solidFill>
              <a:latin typeface="Trebuchet MS" panose="020B060302020202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lang="en-US" sz="1600" b="1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  <a:ea typeface="+mn-ea"/>
                <a:cs typeface="+mn-cs"/>
              </a:rPr>
              <a:t>April 14</a:t>
            </a:r>
            <a:r>
              <a:rPr lang="en-US" sz="1600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  <a:ea typeface="+mn-ea"/>
                <a:cs typeface="+mn-cs"/>
              </a:rPr>
              <a:t>			Portal Closes	</a:t>
            </a: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endParaRPr lang="en-US" sz="1600" b="1" kern="1200" dirty="0">
              <a:solidFill>
                <a:prstClr val="black">
                  <a:lumMod val="75000"/>
                  <a:lumOff val="25000"/>
                </a:prstClr>
              </a:solidFill>
              <a:latin typeface="Trebuchet MS" panose="020B060302020202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lang="en-US" sz="1600" b="1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  <a:ea typeface="+mn-ea"/>
                <a:cs typeface="+mn-cs"/>
              </a:rPr>
              <a:t>May 6 and  9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	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	Placement Exams </a:t>
            </a: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June 9		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	Packet of information that includes 					student login, preliminary academic			 		schedule, uniform order form, summer 					reading book list, school calendar, etc.</a:t>
            </a: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June 15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			Student Activities Night </a:t>
            </a: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July 10			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Summer Enrichment begins</a:t>
            </a: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August 21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			New Student Orientation </a:t>
            </a: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August 22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			First Day of School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ts val="1440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ts val="1440"/>
              <a:tabLst/>
              <a:defRPr/>
            </a:pPr>
            <a:endParaRPr lang="en-US" sz="1800" kern="1200" dirty="0">
              <a:solidFill>
                <a:prstClr val="black">
                  <a:lumMod val="75000"/>
                  <a:lumOff val="25000"/>
                </a:prstClr>
              </a:solidFill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175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0B5F7E3B-C5F1-40E0-A491-558BAFBC1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241804" y="1460500"/>
            <a:ext cx="0" cy="393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Google Shape;153;p17"/>
          <p:cNvSpPr txBox="1">
            <a:spLocks noGrp="1"/>
          </p:cNvSpPr>
          <p:nvPr>
            <p:ph type="title"/>
          </p:nvPr>
        </p:nvSpPr>
        <p:spPr>
          <a:xfrm>
            <a:off x="97657" y="789359"/>
            <a:ext cx="4053480" cy="5224724"/>
          </a:xfrm>
          <a:prstGeom prst="rect">
            <a:avLst/>
          </a:prstGeom>
        </p:spPr>
        <p:txBody>
          <a:bodyPr spcFirstLastPara="1" lIns="91425" tIns="45700" rIns="91425" bIns="45700" anchor="ctr" anchorCtr="1">
            <a:normAutofit/>
          </a:bodyPr>
          <a:lstStyle/>
          <a:p>
            <a:br>
              <a:rPr lang="en-US" sz="3100" b="1" dirty="0"/>
            </a:br>
            <a:br>
              <a:rPr lang="en-US" sz="3100" b="1" dirty="0"/>
            </a:br>
            <a:br>
              <a:rPr lang="en-US" sz="31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US" sz="31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US" sz="3100" b="1" dirty="0"/>
            </a:br>
            <a:br>
              <a:rPr lang="en-US" sz="3100" b="1" dirty="0"/>
            </a:br>
            <a:endParaRPr lang="en-US" sz="3100" b="1" dirty="0"/>
          </a:p>
        </p:txBody>
      </p:sp>
      <p:sp>
        <p:nvSpPr>
          <p:cNvPr id="154" name="Google Shape;154;p17"/>
          <p:cNvSpPr txBox="1">
            <a:spLocks noGrp="1"/>
          </p:cNvSpPr>
          <p:nvPr>
            <p:ph idx="1"/>
          </p:nvPr>
        </p:nvSpPr>
        <p:spPr>
          <a:xfrm>
            <a:off x="4654295" y="816638"/>
            <a:ext cx="4619706" cy="5224724"/>
          </a:xfrm>
          <a:prstGeom prst="rect">
            <a:avLst/>
          </a:prstGeom>
        </p:spPr>
        <p:txBody>
          <a:bodyPr spcFirstLastPara="1" lIns="91425" tIns="45700" rIns="91425" bIns="45700" anchor="ctr" anchorCtr="0">
            <a:normAutofit/>
          </a:bodyPr>
          <a:lstStyle/>
          <a:p>
            <a:pPr marL="342900" indent="-342900">
              <a:lnSpc>
                <a:spcPct val="90000"/>
              </a:lnSpc>
              <a:spcBef>
                <a:spcPts val="640"/>
              </a:spcBef>
              <a:buSzPts val="1920"/>
              <a:buNone/>
            </a:pPr>
            <a:r>
              <a:rPr lang="en-US" sz="1500" dirty="0"/>
              <a:t>					</a:t>
            </a:r>
          </a:p>
        </p:txBody>
      </p:sp>
      <p:sp>
        <p:nvSpPr>
          <p:cNvPr id="155" name="Google Shape;155;p17"/>
          <p:cNvSpPr txBox="1"/>
          <p:nvPr/>
        </p:nvSpPr>
        <p:spPr>
          <a:xfrm>
            <a:off x="4151140" y="276550"/>
            <a:ext cx="6324600" cy="131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b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C3C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b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C3C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b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C3C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b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C3C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b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C3C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2C3C43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56" name="Google Shape;156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1150" y="152400"/>
            <a:ext cx="1517650" cy="10668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52C04A7-5E7D-2539-A25C-439362F78DC0}"/>
              </a:ext>
            </a:extLst>
          </p:cNvPr>
          <p:cNvSpPr txBox="1"/>
          <p:nvPr/>
        </p:nvSpPr>
        <p:spPr>
          <a:xfrm>
            <a:off x="506027" y="2539014"/>
            <a:ext cx="308942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Student Activities Night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2196DD-FD5A-220D-69BF-8F6D8827AB1A}"/>
              </a:ext>
            </a:extLst>
          </p:cNvPr>
          <p:cNvSpPr txBox="1"/>
          <p:nvPr/>
        </p:nvSpPr>
        <p:spPr>
          <a:xfrm>
            <a:off x="4332472" y="1460500"/>
            <a:ext cx="5681530" cy="49849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90C226"/>
              </a:buClr>
              <a:buSzPts val="1440"/>
              <a:buFont typeface="Wingdings 3" charset="2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June 15, 2023, at 6:30</a:t>
            </a: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ts val="660"/>
              <a:buFont typeface="Wingdings 3" charset="2"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ts val="480"/>
              <a:buFont typeface="Wingdings 3" charset="2"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All Cardinals are asked to involve themselves in the co-curricular programs of the school.  Participation in a variety of activities contributes to the whole-person formation of each student.</a:t>
            </a: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90C226"/>
              </a:buClr>
              <a:buSzPts val="600"/>
              <a:buFont typeface="Wingdings 3" charset="2"/>
              <a:buNone/>
              <a:tabLst/>
              <a:defRPr/>
            </a:pPr>
            <a:endParaRPr kumimoji="0" lang="en-US" sz="1800" b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All new parents and students please join us to learn about extracurricular and athletic opportunities at Bishop Guertin.  Important co-curricular and key Student Life policies will be reviewed.</a:t>
            </a:r>
          </a:p>
          <a:p>
            <a:pPr marL="285750" marR="0" lvl="0" indent="-285750" algn="l" defTabSz="4572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endParaRPr kumimoji="0" lang="en-US" sz="800" b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Student will have and opportunity to meet coachers, student leaders, and club moderators.</a:t>
            </a: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90C226"/>
              </a:buClr>
              <a:buSzPts val="1440"/>
              <a:buFont typeface="Wingdings 3" charset="2"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31372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0B5F7E3B-C5F1-40E0-A491-558BAFBC1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241804" y="1460500"/>
            <a:ext cx="0" cy="393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Google Shape;153;p17"/>
          <p:cNvSpPr txBox="1">
            <a:spLocks noGrp="1"/>
          </p:cNvSpPr>
          <p:nvPr>
            <p:ph type="title"/>
          </p:nvPr>
        </p:nvSpPr>
        <p:spPr>
          <a:xfrm>
            <a:off x="97657" y="789359"/>
            <a:ext cx="4053480" cy="5224724"/>
          </a:xfrm>
          <a:prstGeom prst="rect">
            <a:avLst/>
          </a:prstGeom>
        </p:spPr>
        <p:txBody>
          <a:bodyPr spcFirstLastPara="1" lIns="91425" tIns="45700" rIns="91425" bIns="45700" anchor="ctr" anchorCtr="1">
            <a:normAutofit/>
          </a:bodyPr>
          <a:lstStyle/>
          <a:p>
            <a:br>
              <a:rPr lang="en-US" sz="3100" b="1" dirty="0"/>
            </a:br>
            <a:br>
              <a:rPr lang="en-US" sz="3100" b="1" dirty="0"/>
            </a:br>
            <a:br>
              <a:rPr lang="en-US" sz="31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US" sz="31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US" sz="3100" b="1" dirty="0"/>
            </a:br>
            <a:br>
              <a:rPr lang="en-US" sz="3100" b="1" dirty="0"/>
            </a:br>
            <a:endParaRPr lang="en-US" sz="3100" b="1" dirty="0"/>
          </a:p>
        </p:txBody>
      </p:sp>
      <p:sp>
        <p:nvSpPr>
          <p:cNvPr id="154" name="Google Shape;154;p17"/>
          <p:cNvSpPr txBox="1">
            <a:spLocks noGrp="1"/>
          </p:cNvSpPr>
          <p:nvPr>
            <p:ph idx="1"/>
          </p:nvPr>
        </p:nvSpPr>
        <p:spPr>
          <a:xfrm>
            <a:off x="4654295" y="816638"/>
            <a:ext cx="4619706" cy="5224724"/>
          </a:xfrm>
          <a:prstGeom prst="rect">
            <a:avLst/>
          </a:prstGeom>
        </p:spPr>
        <p:txBody>
          <a:bodyPr spcFirstLastPara="1" lIns="91425" tIns="45700" rIns="91425" bIns="45700" anchor="ctr" anchorCtr="0">
            <a:normAutofit/>
          </a:bodyPr>
          <a:lstStyle/>
          <a:p>
            <a:pPr marL="342900" indent="-342900">
              <a:lnSpc>
                <a:spcPct val="90000"/>
              </a:lnSpc>
              <a:spcBef>
                <a:spcPts val="640"/>
              </a:spcBef>
              <a:buSzPts val="1920"/>
              <a:buNone/>
            </a:pPr>
            <a:r>
              <a:rPr lang="en-US" sz="1500" dirty="0"/>
              <a:t>					</a:t>
            </a:r>
          </a:p>
        </p:txBody>
      </p:sp>
      <p:sp>
        <p:nvSpPr>
          <p:cNvPr id="155" name="Google Shape;155;p17"/>
          <p:cNvSpPr txBox="1"/>
          <p:nvPr/>
        </p:nvSpPr>
        <p:spPr>
          <a:xfrm>
            <a:off x="4151140" y="276550"/>
            <a:ext cx="6324600" cy="131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b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C3C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b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C3C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b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C3C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b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C3C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b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C3C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2C3C43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56" name="Google Shape;156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1150" y="152400"/>
            <a:ext cx="1517650" cy="10668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52C04A7-5E7D-2539-A25C-439362F78DC0}"/>
              </a:ext>
            </a:extLst>
          </p:cNvPr>
          <p:cNvSpPr txBox="1"/>
          <p:nvPr/>
        </p:nvSpPr>
        <p:spPr>
          <a:xfrm>
            <a:off x="506027" y="2539014"/>
            <a:ext cx="30894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Reminders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2196DD-FD5A-220D-69BF-8F6D8827AB1A}"/>
              </a:ext>
            </a:extLst>
          </p:cNvPr>
          <p:cNvSpPr txBox="1"/>
          <p:nvPr/>
        </p:nvSpPr>
        <p:spPr>
          <a:xfrm>
            <a:off x="4332471" y="1390512"/>
            <a:ext cx="5985961" cy="52247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lang="en-US" sz="1600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  <a:ea typeface="+mn-ea"/>
                <a:cs typeface="+mn-cs"/>
              </a:rPr>
              <a:t>The Portal opens tonight at </a:t>
            </a:r>
            <a:r>
              <a:rPr lang="en-US" sz="1600" b="1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  <a:ea typeface="+mn-ea"/>
                <a:cs typeface="+mn-cs"/>
              </a:rPr>
              <a:t>9pm</a:t>
            </a:r>
            <a:r>
              <a:rPr lang="en-US" sz="1600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  <a:ea typeface="+mn-ea"/>
                <a:cs typeface="+mn-cs"/>
              </a:rPr>
              <a:t> and </a:t>
            </a:r>
            <a:r>
              <a:rPr lang="en-US" sz="1600" b="1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  <a:ea typeface="+mn-ea"/>
                <a:cs typeface="+mn-cs"/>
              </a:rPr>
              <a:t>closes April 14</a:t>
            </a:r>
            <a:r>
              <a:rPr lang="en-US" sz="1600" b="1" kern="1200" baseline="300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  <a:ea typeface="+mn-ea"/>
                <a:cs typeface="+mn-cs"/>
              </a:rPr>
              <a:t>th</a:t>
            </a:r>
            <a:r>
              <a:rPr lang="en-US" sz="1600" b="1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  <a:ea typeface="+mn-ea"/>
                <a:cs typeface="+mn-cs"/>
              </a:rPr>
              <a:t> at 8am.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R="0" lvl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80000"/>
              <a:tabLst/>
              <a:defRPr/>
            </a:pPr>
            <a:endParaRPr kumimoji="0" lang="en-US" sz="16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If </a:t>
            </a:r>
            <a:r>
              <a:rPr lang="en-US" sz="1600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  <a:ea typeface="+mn-ea"/>
                <a:cs typeface="+mn-cs"/>
              </a:rPr>
              <a:t>both parents have not completed the enrollment contract the Course Selection option will not be available in the Parent Portal until this happens.</a:t>
            </a:r>
          </a:p>
          <a:p>
            <a:pPr marR="0" lvl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80000"/>
              <a:tabLst/>
              <a:defRPr/>
            </a:pPr>
            <a:r>
              <a:rPr lang="en-US" sz="1600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  <a:ea typeface="+mn-ea"/>
                <a:cs typeface="+mn-cs"/>
              </a:rPr>
              <a:t>     - Any parent who completed the contract after 3pm today 	will not see the Course Selection option in their portal 	until tomorrow. Please email us if you have ANY trouble</a:t>
            </a:r>
          </a:p>
          <a:p>
            <a:pPr marR="0" lvl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80000"/>
              <a:tabLst/>
              <a:defRPr/>
            </a:pPr>
            <a:r>
              <a:rPr lang="en-US" sz="1600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  <a:ea typeface="+mn-ea"/>
                <a:cs typeface="+mn-cs"/>
              </a:rPr>
              <a:t>	with this.</a:t>
            </a:r>
          </a:p>
          <a:p>
            <a:pPr marR="0" lvl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80000"/>
              <a:tabLst/>
              <a:defRPr/>
            </a:pPr>
            <a:endParaRPr lang="en-US" sz="1600" kern="1200" dirty="0">
              <a:solidFill>
                <a:prstClr val="black">
                  <a:lumMod val="75000"/>
                  <a:lumOff val="25000"/>
                </a:prstClr>
              </a:solidFill>
              <a:latin typeface="Trebuchet MS" panose="020B060302020202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Please pass in the signed Records Release form to one of the counselors tonight before you leave.</a:t>
            </a:r>
          </a:p>
          <a:p>
            <a:pPr marL="285750" marR="0" lvl="0" indent="-28575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endParaRPr lang="en-US" sz="1600" kern="1200" dirty="0">
              <a:solidFill>
                <a:prstClr val="black">
                  <a:lumMod val="75000"/>
                  <a:lumOff val="25000"/>
                </a:prstClr>
              </a:solidFill>
              <a:latin typeface="Trebuchet MS" panose="020B060302020202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Information to register for the placement exams will be </a:t>
            </a:r>
            <a:r>
              <a:rPr lang="en-US" sz="1600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  <a:ea typeface="+mn-ea"/>
                <a:cs typeface="+mn-cs"/>
              </a:rPr>
              <a:t>a link in an email you will receive tomorrow.</a:t>
            </a:r>
          </a:p>
          <a:p>
            <a:pPr marL="285750" marR="0" lvl="0" indent="-28575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endParaRPr lang="en-US" sz="1600" kern="1200" dirty="0">
              <a:solidFill>
                <a:prstClr val="black">
                  <a:lumMod val="75000"/>
                  <a:lumOff val="25000"/>
                </a:prstClr>
              </a:solidFill>
              <a:latin typeface="Trebuchet MS" panose="020B060302020202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lang="en-US" sz="1600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  <a:ea typeface="+mn-ea"/>
                <a:cs typeface="+mn-cs"/>
              </a:rPr>
              <a:t>This Presentation will be available on our Website tomorrow.</a:t>
            </a:r>
          </a:p>
          <a:p>
            <a:pPr marL="285750" marR="0" lvl="0" indent="-28575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endParaRPr kumimoji="0" lang="en-US" sz="16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lang="en-US" sz="1800" i="1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  <a:ea typeface="+mn-ea"/>
                <a:cs typeface="+mn-cs"/>
              </a:rPr>
              <a:t>The Bookstore is open!!!!</a:t>
            </a:r>
            <a:endParaRPr kumimoji="0" lang="en-US" sz="180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ts val="1440"/>
              <a:tabLst/>
              <a:defRPr/>
            </a:pPr>
            <a:endParaRPr lang="en-US" sz="1800" kern="1200" dirty="0">
              <a:solidFill>
                <a:prstClr val="black">
                  <a:lumMod val="75000"/>
                  <a:lumOff val="25000"/>
                </a:prstClr>
              </a:solidFill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46470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0B5F7E3B-C5F1-40E0-A491-558BAFBC1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241804" y="1460500"/>
            <a:ext cx="0" cy="393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Google Shape;153;p17"/>
          <p:cNvSpPr txBox="1">
            <a:spLocks noGrp="1"/>
          </p:cNvSpPr>
          <p:nvPr>
            <p:ph type="title"/>
          </p:nvPr>
        </p:nvSpPr>
        <p:spPr>
          <a:xfrm>
            <a:off x="97657" y="789359"/>
            <a:ext cx="4053480" cy="5224724"/>
          </a:xfrm>
          <a:prstGeom prst="rect">
            <a:avLst/>
          </a:prstGeom>
        </p:spPr>
        <p:txBody>
          <a:bodyPr spcFirstLastPara="1" lIns="91425" tIns="45700" rIns="91425" bIns="45700" anchor="ctr" anchorCtr="1">
            <a:normAutofit/>
          </a:bodyPr>
          <a:lstStyle/>
          <a:p>
            <a:br>
              <a:rPr lang="en-US" sz="3100" b="1" dirty="0"/>
            </a:br>
            <a:br>
              <a:rPr lang="en-US" sz="3100" b="1" dirty="0"/>
            </a:br>
            <a:br>
              <a:rPr lang="en-US" sz="31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US" sz="31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US" sz="3100" b="1" dirty="0"/>
            </a:br>
            <a:br>
              <a:rPr lang="en-US" sz="3100" b="1" dirty="0"/>
            </a:br>
            <a:endParaRPr lang="en-US" sz="3100" b="1" dirty="0"/>
          </a:p>
        </p:txBody>
      </p:sp>
      <p:sp>
        <p:nvSpPr>
          <p:cNvPr id="154" name="Google Shape;154;p17"/>
          <p:cNvSpPr txBox="1">
            <a:spLocks noGrp="1"/>
          </p:cNvSpPr>
          <p:nvPr>
            <p:ph idx="1"/>
          </p:nvPr>
        </p:nvSpPr>
        <p:spPr>
          <a:xfrm>
            <a:off x="4654295" y="816638"/>
            <a:ext cx="4619706" cy="5224724"/>
          </a:xfrm>
          <a:prstGeom prst="rect">
            <a:avLst/>
          </a:prstGeom>
        </p:spPr>
        <p:txBody>
          <a:bodyPr spcFirstLastPara="1" lIns="91425" tIns="45700" rIns="91425" bIns="45700" anchor="ctr" anchorCtr="0">
            <a:normAutofit/>
          </a:bodyPr>
          <a:lstStyle/>
          <a:p>
            <a:pPr marL="342900" indent="-342900">
              <a:lnSpc>
                <a:spcPct val="90000"/>
              </a:lnSpc>
              <a:spcBef>
                <a:spcPts val="640"/>
              </a:spcBef>
              <a:buSzPts val="1920"/>
              <a:buNone/>
            </a:pPr>
            <a:r>
              <a:rPr lang="en-US" sz="1500" dirty="0"/>
              <a:t>					</a:t>
            </a:r>
          </a:p>
        </p:txBody>
      </p:sp>
      <p:sp>
        <p:nvSpPr>
          <p:cNvPr id="155" name="Google Shape;155;p17"/>
          <p:cNvSpPr txBox="1"/>
          <p:nvPr/>
        </p:nvSpPr>
        <p:spPr>
          <a:xfrm>
            <a:off x="4151140" y="276550"/>
            <a:ext cx="6324600" cy="131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b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C3C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b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C3C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b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C3C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b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C3C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b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C3C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2C3C43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56" name="Google Shape;156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1150" y="152400"/>
            <a:ext cx="1517650" cy="10668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52C04A7-5E7D-2539-A25C-439362F78DC0}"/>
              </a:ext>
            </a:extLst>
          </p:cNvPr>
          <p:cNvSpPr txBox="1"/>
          <p:nvPr/>
        </p:nvSpPr>
        <p:spPr>
          <a:xfrm>
            <a:off x="520117" y="2539014"/>
            <a:ext cx="30753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kern="1200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Homework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2196DD-FD5A-220D-69BF-8F6D8827AB1A}"/>
              </a:ext>
            </a:extLst>
          </p:cNvPr>
          <p:cNvSpPr txBox="1"/>
          <p:nvPr/>
        </p:nvSpPr>
        <p:spPr>
          <a:xfrm>
            <a:off x="4654294" y="1642370"/>
            <a:ext cx="4494143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ts val="1440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ts val="1440"/>
              <a:tabLst/>
              <a:defRPr/>
            </a:pPr>
            <a:endParaRPr lang="en-US" sz="2800" kern="1200" dirty="0">
              <a:solidFill>
                <a:prstClr val="black">
                  <a:lumMod val="75000"/>
                  <a:lumOff val="25000"/>
                </a:prstClr>
              </a:solidFill>
              <a:latin typeface="Trebuchet MS" panose="020B0603020202020204"/>
              <a:ea typeface="+mn-ea"/>
              <a:cs typeface="+mn-cs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ts val="1440"/>
              <a:tabLst/>
              <a:defRPr/>
            </a:pPr>
            <a:endParaRPr lang="en-US" sz="1800" kern="1200" dirty="0">
              <a:solidFill>
                <a:prstClr val="black">
                  <a:lumMod val="75000"/>
                  <a:lumOff val="25000"/>
                </a:prstClr>
              </a:solidFill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ED5B84-E273-F14E-01B2-78DEEE1C7D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4962" y="680451"/>
            <a:ext cx="4684263" cy="566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6485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0B5F7E3B-C5F1-40E0-A491-558BAFBC1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241804" y="1460500"/>
            <a:ext cx="0" cy="393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Google Shape;153;p17"/>
          <p:cNvSpPr txBox="1">
            <a:spLocks noGrp="1"/>
          </p:cNvSpPr>
          <p:nvPr>
            <p:ph type="title"/>
          </p:nvPr>
        </p:nvSpPr>
        <p:spPr>
          <a:xfrm>
            <a:off x="97657" y="789359"/>
            <a:ext cx="4053480" cy="5224724"/>
          </a:xfrm>
          <a:prstGeom prst="rect">
            <a:avLst/>
          </a:prstGeom>
        </p:spPr>
        <p:txBody>
          <a:bodyPr spcFirstLastPara="1" lIns="91425" tIns="45700" rIns="91425" bIns="45700" anchor="ctr" anchorCtr="1">
            <a:normAutofit/>
          </a:bodyPr>
          <a:lstStyle/>
          <a:p>
            <a:br>
              <a:rPr lang="en-US" sz="3100" b="1" dirty="0"/>
            </a:br>
            <a:br>
              <a:rPr lang="en-US" sz="3100" b="1" dirty="0"/>
            </a:br>
            <a:br>
              <a:rPr lang="en-US" sz="31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US" sz="31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US" sz="3100" b="1" dirty="0"/>
            </a:br>
            <a:br>
              <a:rPr lang="en-US" sz="3100" b="1" dirty="0"/>
            </a:br>
            <a:endParaRPr lang="en-US" sz="3100" b="1" dirty="0"/>
          </a:p>
        </p:txBody>
      </p:sp>
      <p:sp>
        <p:nvSpPr>
          <p:cNvPr id="154" name="Google Shape;154;p17"/>
          <p:cNvSpPr txBox="1">
            <a:spLocks noGrp="1"/>
          </p:cNvSpPr>
          <p:nvPr>
            <p:ph idx="1"/>
          </p:nvPr>
        </p:nvSpPr>
        <p:spPr>
          <a:xfrm>
            <a:off x="4654295" y="816638"/>
            <a:ext cx="4619706" cy="5224724"/>
          </a:xfrm>
          <a:prstGeom prst="rect">
            <a:avLst/>
          </a:prstGeom>
        </p:spPr>
        <p:txBody>
          <a:bodyPr spcFirstLastPara="1" lIns="91425" tIns="45700" rIns="91425" bIns="45700" anchor="ctr" anchorCtr="0">
            <a:normAutofit/>
          </a:bodyPr>
          <a:lstStyle/>
          <a:p>
            <a:pPr marL="342900" indent="-342900">
              <a:lnSpc>
                <a:spcPct val="90000"/>
              </a:lnSpc>
              <a:spcBef>
                <a:spcPts val="640"/>
              </a:spcBef>
              <a:buSzPts val="1920"/>
              <a:buNone/>
            </a:pPr>
            <a:r>
              <a:rPr lang="en-US" sz="1500" dirty="0"/>
              <a:t>					</a:t>
            </a:r>
          </a:p>
        </p:txBody>
      </p:sp>
      <p:sp>
        <p:nvSpPr>
          <p:cNvPr id="155" name="Google Shape;155;p17"/>
          <p:cNvSpPr txBox="1"/>
          <p:nvPr/>
        </p:nvSpPr>
        <p:spPr>
          <a:xfrm>
            <a:off x="4151140" y="276550"/>
            <a:ext cx="6324600" cy="131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b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C3C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b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C3C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b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C3C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b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C3C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b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C3C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2C3C43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56" name="Google Shape;156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1150" y="152400"/>
            <a:ext cx="1517650" cy="10668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52C04A7-5E7D-2539-A25C-439362F78DC0}"/>
              </a:ext>
            </a:extLst>
          </p:cNvPr>
          <p:cNvSpPr txBox="1"/>
          <p:nvPr/>
        </p:nvSpPr>
        <p:spPr>
          <a:xfrm>
            <a:off x="790113" y="2539014"/>
            <a:ext cx="303920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Visit the Bishop Guertin Website  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2196DD-FD5A-220D-69BF-8F6D8827AB1A}"/>
              </a:ext>
            </a:extLst>
          </p:cNvPr>
          <p:cNvSpPr txBox="1"/>
          <p:nvPr/>
        </p:nvSpPr>
        <p:spPr>
          <a:xfrm>
            <a:off x="4241804" y="1367162"/>
            <a:ext cx="576332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90C226"/>
              </a:buClr>
              <a:buSzPts val="1440"/>
              <a:buFont typeface="Wingdings 3" charset="2"/>
              <a:buNone/>
              <a:tabLst/>
              <a:defRPr/>
            </a:pP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90C226"/>
              </a:buClr>
              <a:buSzPts val="1440"/>
              <a:buFont typeface="Wingdings 3" charset="2"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Information on: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90C226"/>
              </a:buClr>
              <a:buSzPts val="600"/>
              <a:buFont typeface="Wingdings 3" charset="2"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90C226"/>
              </a:buClr>
              <a:buSzPts val="1440"/>
              <a:buFont typeface="Wingdings 3" charset="2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		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Counseling Services			Upcoming Events</a:t>
            </a: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0C226"/>
              </a:buClr>
              <a:buSzPts val="1200"/>
              <a:buFont typeface="Wingdings 3" charset="2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		Academics					School Profile</a:t>
            </a: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0C226"/>
              </a:buClr>
              <a:buSzPts val="1200"/>
              <a:buFont typeface="Wingdings 3" charset="2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		Handbook and Forms			College Process</a:t>
            </a: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0C226"/>
              </a:buClr>
              <a:buSzPts val="1200"/>
              <a:buFont typeface="Wingdings 3" charset="2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		Course Information			Scholarships</a:t>
            </a: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0C226"/>
              </a:buClr>
              <a:buSzPts val="1200"/>
              <a:buFont typeface="Wingdings 3" charset="2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		Program of Studies			School Calendar</a:t>
            </a: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0C226"/>
              </a:buClr>
              <a:buSzPts val="1200"/>
              <a:buFont typeface="Wingdings 3" charset="2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		Athletics						Technology</a:t>
            </a: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0C226"/>
              </a:buClr>
              <a:buSzPts val="1200"/>
              <a:buFont typeface="Wingdings 3" charset="2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		Student Life					Advancement</a:t>
            </a:r>
          </a:p>
        </p:txBody>
      </p:sp>
    </p:spTree>
    <p:extLst>
      <p:ext uri="{BB962C8B-B14F-4D97-AF65-F5344CB8AC3E}">
        <p14:creationId xmlns:p14="http://schemas.microsoft.com/office/powerpoint/2010/main" val="2591145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0B5F7E3B-C5F1-40E0-A491-558BAFBC1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241804" y="1460500"/>
            <a:ext cx="0" cy="393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Google Shape;145;p16"/>
          <p:cNvSpPr txBox="1">
            <a:spLocks noGrp="1"/>
          </p:cNvSpPr>
          <p:nvPr>
            <p:ph type="title"/>
          </p:nvPr>
        </p:nvSpPr>
        <p:spPr>
          <a:xfrm>
            <a:off x="643467" y="816638"/>
            <a:ext cx="3367359" cy="5224724"/>
          </a:xfrm>
          <a:prstGeom prst="rect">
            <a:avLst/>
          </a:prstGeom>
        </p:spPr>
        <p:txBody>
          <a:bodyPr spcFirstLastPara="1" lIns="91425" tIns="45700" rIns="91425" bIns="45700" anchor="ctr" anchorCtr="1">
            <a:norm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Tonight’s Agenda</a:t>
            </a:r>
            <a:endParaRPr lang="en-US" dirty="0">
              <a:solidFill>
                <a:schemeClr val="accent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6" name="Google Shape;146;p16"/>
          <p:cNvSpPr txBox="1">
            <a:spLocks noGrp="1"/>
          </p:cNvSpPr>
          <p:nvPr>
            <p:ph idx="1"/>
          </p:nvPr>
        </p:nvSpPr>
        <p:spPr>
          <a:xfrm>
            <a:off x="4472783" y="1331650"/>
            <a:ext cx="5292654" cy="5069150"/>
          </a:xfrm>
          <a:prstGeom prst="rect">
            <a:avLst/>
          </a:prstGeom>
        </p:spPr>
        <p:txBody>
          <a:bodyPr spcFirstLastPara="1" lIns="91425" tIns="45700" rIns="91425" bIns="45700" anchor="ctr" anchorCtr="0">
            <a:normAutofit fontScale="77500" lnSpcReduction="20000"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buSzPts val="840"/>
              <a:buNone/>
            </a:pPr>
            <a:endParaRPr lang="en-US" sz="1400" b="1" dirty="0"/>
          </a:p>
          <a:p>
            <a:pPr marL="0" indent="0">
              <a:lnSpc>
                <a:spcPct val="90000"/>
              </a:lnSpc>
              <a:spcBef>
                <a:spcPts val="0"/>
              </a:spcBef>
              <a:buSzPts val="840"/>
              <a:buNone/>
            </a:pPr>
            <a:endParaRPr lang="en-US" sz="1400" b="1" dirty="0"/>
          </a:p>
          <a:p>
            <a:pPr marL="0" indent="0">
              <a:lnSpc>
                <a:spcPct val="90000"/>
              </a:lnSpc>
              <a:spcBef>
                <a:spcPts val="0"/>
              </a:spcBef>
              <a:buSzPts val="840"/>
              <a:buNone/>
            </a:pPr>
            <a:r>
              <a:rPr lang="en-US" sz="1400" b="1" dirty="0"/>
              <a:t>Welcome/Agenda</a:t>
            </a:r>
            <a:r>
              <a:rPr lang="en-US" sz="1400" dirty="0"/>
              <a:t>				Mrs. Brenda Poznanski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SzPts val="840"/>
              <a:buNone/>
            </a:pPr>
            <a:endParaRPr lang="en-US" sz="1400" b="1" dirty="0"/>
          </a:p>
          <a:p>
            <a:pPr marL="0" indent="0">
              <a:lnSpc>
                <a:spcPct val="90000"/>
              </a:lnSpc>
              <a:spcBef>
                <a:spcPts val="0"/>
              </a:spcBef>
              <a:buSzPts val="840"/>
              <a:buNone/>
            </a:pPr>
            <a:endParaRPr lang="en-US" sz="1400" b="1" dirty="0"/>
          </a:p>
          <a:p>
            <a:pPr marL="0" indent="0">
              <a:lnSpc>
                <a:spcPct val="90000"/>
              </a:lnSpc>
              <a:spcBef>
                <a:spcPts val="0"/>
              </a:spcBef>
              <a:buSzPts val="840"/>
              <a:buNone/>
            </a:pPr>
            <a:r>
              <a:rPr lang="en-US" sz="1400" b="1" dirty="0"/>
              <a:t>Opening Prayer</a:t>
            </a:r>
            <a:r>
              <a:rPr lang="en-US" sz="1400" dirty="0"/>
              <a:t>				Mrs. Linda Brodeur 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SzPts val="480"/>
              <a:buNone/>
            </a:pPr>
            <a:endParaRPr lang="en-US" sz="1400" dirty="0"/>
          </a:p>
          <a:p>
            <a:pPr>
              <a:lnSpc>
                <a:spcPct val="90000"/>
              </a:lnSpc>
              <a:spcBef>
                <a:spcPts val="280"/>
              </a:spcBef>
              <a:buSzPts val="840"/>
              <a:buNone/>
            </a:pPr>
            <a:endParaRPr lang="en-US" sz="1400" b="1" dirty="0"/>
          </a:p>
          <a:p>
            <a:pPr>
              <a:lnSpc>
                <a:spcPct val="90000"/>
              </a:lnSpc>
              <a:spcBef>
                <a:spcPts val="280"/>
              </a:spcBef>
              <a:buSzPts val="840"/>
              <a:buNone/>
            </a:pPr>
            <a:r>
              <a:rPr lang="en-US" sz="1400" b="1" dirty="0"/>
              <a:t>The Academic Process</a:t>
            </a:r>
            <a:r>
              <a:rPr lang="en-US" sz="1400" dirty="0"/>
              <a:t>			Mrs. Brenda Poznanski</a:t>
            </a:r>
          </a:p>
          <a:p>
            <a:pPr marL="342900" indent="-342900">
              <a:lnSpc>
                <a:spcPct val="90000"/>
              </a:lnSpc>
              <a:spcBef>
                <a:spcPts val="280"/>
              </a:spcBef>
              <a:buSzPts val="840"/>
              <a:buNone/>
            </a:pPr>
            <a:r>
              <a:rPr lang="en-US" sz="1400" b="1" dirty="0"/>
              <a:t>Introductions</a:t>
            </a:r>
            <a:r>
              <a:rPr lang="en-US" sz="1400" dirty="0"/>
              <a:t>					</a:t>
            </a:r>
          </a:p>
          <a:p>
            <a:pPr marL="342900" indent="-342900">
              <a:lnSpc>
                <a:spcPct val="90000"/>
              </a:lnSpc>
              <a:spcBef>
                <a:spcPts val="280"/>
              </a:spcBef>
              <a:buSzPts val="840"/>
              <a:buNone/>
            </a:pPr>
            <a:r>
              <a:rPr lang="en-US" sz="1400" b="1" dirty="0"/>
              <a:t>In Your Packet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SzPts val="840"/>
              <a:buNone/>
            </a:pPr>
            <a:endParaRPr lang="en-US" sz="1400" b="1" dirty="0"/>
          </a:p>
          <a:p>
            <a:pPr marL="0" indent="0">
              <a:lnSpc>
                <a:spcPct val="90000"/>
              </a:lnSpc>
              <a:spcBef>
                <a:spcPts val="0"/>
              </a:spcBef>
              <a:buSzPts val="840"/>
              <a:buNone/>
            </a:pPr>
            <a:endParaRPr lang="en-US" sz="1400" b="1" dirty="0"/>
          </a:p>
          <a:p>
            <a:pPr marL="0" indent="0">
              <a:lnSpc>
                <a:spcPct val="90000"/>
              </a:lnSpc>
              <a:spcBef>
                <a:spcPts val="0"/>
              </a:spcBef>
              <a:buSzPts val="840"/>
              <a:buNone/>
            </a:pPr>
            <a:r>
              <a:rPr lang="en-US" sz="1400" b="1" dirty="0"/>
              <a:t>Graduation Requirements</a:t>
            </a:r>
            <a:r>
              <a:rPr lang="en-US" sz="1400" dirty="0"/>
              <a:t>			Mrs. Jill Leonard	 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SzPts val="840"/>
              <a:buNone/>
            </a:pPr>
            <a:endParaRPr lang="en-US" sz="1400" b="1" dirty="0"/>
          </a:p>
          <a:p>
            <a:pPr marL="0" indent="0">
              <a:lnSpc>
                <a:spcPct val="90000"/>
              </a:lnSpc>
              <a:spcBef>
                <a:spcPts val="0"/>
              </a:spcBef>
              <a:buSzPts val="840"/>
              <a:buNone/>
            </a:pPr>
            <a:r>
              <a:rPr lang="en-US" sz="1400" b="1" dirty="0"/>
              <a:t>Daily Schedule</a:t>
            </a:r>
            <a:endParaRPr lang="en-US" sz="1400" dirty="0"/>
          </a:p>
          <a:p>
            <a:pPr marL="342900" indent="-342900">
              <a:lnSpc>
                <a:spcPct val="90000"/>
              </a:lnSpc>
              <a:spcBef>
                <a:spcPts val="280"/>
              </a:spcBef>
              <a:buSzPts val="840"/>
              <a:buNone/>
            </a:pPr>
            <a:endParaRPr lang="en-US" sz="1400" b="1" dirty="0"/>
          </a:p>
          <a:p>
            <a:pPr marL="342900" indent="-342900">
              <a:lnSpc>
                <a:spcPct val="90000"/>
              </a:lnSpc>
              <a:spcBef>
                <a:spcPts val="280"/>
              </a:spcBef>
              <a:buSzPts val="840"/>
              <a:buNone/>
            </a:pPr>
            <a:r>
              <a:rPr lang="en-US" sz="1400" b="1" dirty="0"/>
              <a:t>Four Year Plan				</a:t>
            </a:r>
            <a:r>
              <a:rPr lang="en-US" sz="1400" dirty="0"/>
              <a:t>Mrs. Andrea Tencza					</a:t>
            </a:r>
          </a:p>
          <a:p>
            <a:pPr marL="342900" indent="-342900">
              <a:lnSpc>
                <a:spcPct val="90000"/>
              </a:lnSpc>
              <a:spcBef>
                <a:spcPts val="280"/>
              </a:spcBef>
              <a:buSzPts val="840"/>
              <a:buNone/>
            </a:pPr>
            <a:endParaRPr lang="en-US" sz="1400" b="1" dirty="0"/>
          </a:p>
          <a:p>
            <a:pPr marL="342900" indent="-342900">
              <a:lnSpc>
                <a:spcPct val="90000"/>
              </a:lnSpc>
              <a:spcBef>
                <a:spcPts val="280"/>
              </a:spcBef>
              <a:buSzPts val="840"/>
              <a:buNone/>
            </a:pPr>
            <a:r>
              <a:rPr lang="en-US" sz="1400" b="1" dirty="0"/>
              <a:t>Course Selection</a:t>
            </a:r>
            <a:r>
              <a:rPr lang="en-US" sz="1400" dirty="0"/>
              <a:t>				Ms. Futrell and Mr. Mullin			</a:t>
            </a:r>
          </a:p>
          <a:p>
            <a:pPr marL="342900" indent="-342900">
              <a:lnSpc>
                <a:spcPct val="90000"/>
              </a:lnSpc>
              <a:spcBef>
                <a:spcPts val="280"/>
              </a:spcBef>
              <a:buSzPts val="840"/>
              <a:buNone/>
            </a:pPr>
            <a:endParaRPr lang="en-US" sz="1400" b="1" dirty="0"/>
          </a:p>
          <a:p>
            <a:pPr marL="342900" indent="-342900">
              <a:lnSpc>
                <a:spcPct val="90000"/>
              </a:lnSpc>
              <a:spcBef>
                <a:spcPts val="280"/>
              </a:spcBef>
              <a:buSzPts val="840"/>
              <a:buNone/>
            </a:pPr>
            <a:r>
              <a:rPr lang="en-US" sz="1400" b="1" dirty="0"/>
              <a:t>Placement Exams				</a:t>
            </a:r>
            <a:r>
              <a:rPr lang="en-US" sz="1400" dirty="0"/>
              <a:t>Mrs. Poznanski</a:t>
            </a:r>
          </a:p>
          <a:p>
            <a:pPr marL="342900" indent="-342900">
              <a:lnSpc>
                <a:spcPct val="90000"/>
              </a:lnSpc>
              <a:spcBef>
                <a:spcPts val="280"/>
              </a:spcBef>
              <a:buSzPts val="840"/>
              <a:buNone/>
            </a:pPr>
            <a:endParaRPr lang="en-US" sz="1400" b="1" dirty="0"/>
          </a:p>
          <a:p>
            <a:pPr marL="342900" indent="-342900">
              <a:lnSpc>
                <a:spcPct val="90000"/>
              </a:lnSpc>
              <a:spcBef>
                <a:spcPts val="280"/>
              </a:spcBef>
              <a:buSzPts val="840"/>
              <a:buNone/>
            </a:pPr>
            <a:r>
              <a:rPr lang="en-US" sz="1400" b="1" dirty="0"/>
              <a:t>Technology					</a:t>
            </a:r>
            <a:r>
              <a:rPr lang="en-US" sz="1400" dirty="0"/>
              <a:t>Mr. Jason Strniste</a:t>
            </a:r>
          </a:p>
          <a:p>
            <a:pPr marL="342900" indent="-342900">
              <a:lnSpc>
                <a:spcPct val="90000"/>
              </a:lnSpc>
              <a:spcBef>
                <a:spcPts val="280"/>
              </a:spcBef>
              <a:buSzPts val="840"/>
              <a:buNone/>
            </a:pPr>
            <a:endParaRPr lang="en-US" sz="1400" dirty="0"/>
          </a:p>
          <a:p>
            <a:pPr marL="342900" indent="-342900">
              <a:lnSpc>
                <a:spcPct val="90000"/>
              </a:lnSpc>
              <a:spcBef>
                <a:spcPts val="280"/>
              </a:spcBef>
              <a:buSzPts val="840"/>
              <a:buNone/>
            </a:pPr>
            <a:r>
              <a:rPr lang="en-US" sz="1400" b="1" dirty="0"/>
              <a:t>Mark Your Calendars				</a:t>
            </a:r>
            <a:r>
              <a:rPr lang="en-US" sz="1400" dirty="0"/>
              <a:t>Mrs. Jill Leonard</a:t>
            </a:r>
          </a:p>
          <a:p>
            <a:pPr marL="342900" indent="-342900">
              <a:lnSpc>
                <a:spcPct val="90000"/>
              </a:lnSpc>
              <a:spcBef>
                <a:spcPts val="280"/>
              </a:spcBef>
              <a:buSzPts val="840"/>
              <a:buNone/>
            </a:pPr>
            <a:endParaRPr lang="en-US" sz="1400" b="1" dirty="0"/>
          </a:p>
          <a:p>
            <a:pPr marL="342900" indent="-342900">
              <a:lnSpc>
                <a:spcPct val="90000"/>
              </a:lnSpc>
              <a:spcBef>
                <a:spcPts val="280"/>
              </a:spcBef>
              <a:buSzPts val="840"/>
              <a:buNone/>
            </a:pPr>
            <a:r>
              <a:rPr lang="en-US" sz="1400" b="1" dirty="0"/>
              <a:t>Summer Enrichment</a:t>
            </a:r>
            <a:r>
              <a:rPr lang="en-US" sz="1400" dirty="0"/>
              <a:t>				Mrs. Lisa Futrell</a:t>
            </a:r>
          </a:p>
          <a:p>
            <a:pPr marL="342900" indent="-342900">
              <a:lnSpc>
                <a:spcPct val="90000"/>
              </a:lnSpc>
              <a:spcBef>
                <a:spcPts val="280"/>
              </a:spcBef>
              <a:buSzPts val="840"/>
              <a:buNone/>
            </a:pPr>
            <a:endParaRPr lang="en-US" sz="1400" b="1" dirty="0"/>
          </a:p>
          <a:p>
            <a:pPr marL="342900" indent="-342900">
              <a:lnSpc>
                <a:spcPct val="90000"/>
              </a:lnSpc>
              <a:spcBef>
                <a:spcPts val="280"/>
              </a:spcBef>
              <a:buSzPts val="840"/>
              <a:buNone/>
            </a:pPr>
            <a:r>
              <a:rPr lang="en-US" sz="1400" b="1" dirty="0"/>
              <a:t>Student Activities Night	</a:t>
            </a:r>
            <a:r>
              <a:rPr lang="en-US" sz="1400" dirty="0"/>
              <a:t>		Mrs. Brenda Poznanski</a:t>
            </a:r>
          </a:p>
          <a:p>
            <a:pPr marL="342900" indent="-342900">
              <a:lnSpc>
                <a:spcPct val="90000"/>
              </a:lnSpc>
              <a:spcBef>
                <a:spcPts val="280"/>
              </a:spcBef>
              <a:buSzPts val="840"/>
              <a:buNone/>
            </a:pPr>
            <a:r>
              <a:rPr lang="en-US" sz="1400" dirty="0"/>
              <a:t>Reminders</a:t>
            </a:r>
          </a:p>
          <a:p>
            <a:pPr marL="342900" indent="-342900">
              <a:lnSpc>
                <a:spcPct val="90000"/>
              </a:lnSpc>
              <a:spcBef>
                <a:spcPts val="280"/>
              </a:spcBef>
              <a:buSzPts val="840"/>
              <a:buNone/>
            </a:pPr>
            <a:endParaRPr lang="en-US" sz="1400" dirty="0"/>
          </a:p>
          <a:p>
            <a:pPr marL="342900" indent="-342900">
              <a:lnSpc>
                <a:spcPct val="90000"/>
              </a:lnSpc>
              <a:spcBef>
                <a:spcPts val="280"/>
              </a:spcBef>
              <a:buSzPts val="840"/>
              <a:buNone/>
            </a:pPr>
            <a:r>
              <a:rPr lang="en-US" sz="1400" b="1" dirty="0"/>
              <a:t>Homework</a:t>
            </a:r>
            <a:r>
              <a:rPr lang="en-US" sz="1400" dirty="0"/>
              <a:t>					Mr. Jason Strniste</a:t>
            </a:r>
          </a:p>
          <a:p>
            <a:pPr marL="342900" indent="-266700">
              <a:lnSpc>
                <a:spcPct val="90000"/>
              </a:lnSpc>
              <a:spcBef>
                <a:spcPts val="400"/>
              </a:spcBef>
              <a:buSzPts val="1200"/>
              <a:buNone/>
            </a:pPr>
            <a:endParaRPr lang="en-US" sz="1400" dirty="0"/>
          </a:p>
          <a:p>
            <a:pPr marL="342900" indent="-266700">
              <a:lnSpc>
                <a:spcPct val="90000"/>
              </a:lnSpc>
              <a:spcBef>
                <a:spcPts val="400"/>
              </a:spcBef>
              <a:buSzPts val="1200"/>
              <a:buNone/>
            </a:pPr>
            <a:endParaRPr lang="en-US" sz="1400" dirty="0"/>
          </a:p>
        </p:txBody>
      </p:sp>
      <p:pic>
        <p:nvPicPr>
          <p:cNvPr id="147" name="Google Shape;147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9250" y="163513"/>
            <a:ext cx="1631950" cy="10937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26984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0B5F7E3B-C5F1-40E0-A491-558BAFBC1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241804" y="1460500"/>
            <a:ext cx="0" cy="393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Google Shape;153;p17"/>
          <p:cNvSpPr txBox="1">
            <a:spLocks noGrp="1"/>
          </p:cNvSpPr>
          <p:nvPr>
            <p:ph type="title"/>
          </p:nvPr>
        </p:nvSpPr>
        <p:spPr>
          <a:xfrm>
            <a:off x="97657" y="789359"/>
            <a:ext cx="4053480" cy="5224724"/>
          </a:xfrm>
          <a:prstGeom prst="rect">
            <a:avLst/>
          </a:prstGeom>
        </p:spPr>
        <p:txBody>
          <a:bodyPr spcFirstLastPara="1" lIns="91425" tIns="45700" rIns="91425" bIns="45700" anchor="ctr" anchorCtr="1">
            <a:normAutofit fontScale="90000"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90C226"/>
              </a:buClr>
              <a:buSzPts val="1440"/>
              <a:buFont typeface="Wingdings 3" charset="2"/>
              <a:buNone/>
              <a:tabLst/>
              <a:defRPr/>
            </a:pPr>
            <a:br>
              <a:rPr lang="en-US" sz="3100" b="1" dirty="0"/>
            </a:br>
            <a:br>
              <a:rPr lang="en-US" sz="3100" b="1" dirty="0"/>
            </a:br>
            <a:br>
              <a:rPr lang="en-US" sz="3100" b="1" dirty="0"/>
            </a:br>
            <a:r>
              <a:rPr kumimoji="0" lang="en-US" sz="49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Thank you for Coming!</a:t>
            </a:r>
            <a:br>
              <a:rPr kumimoji="0" lang="en-US" sz="49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</a:br>
            <a:br>
              <a:rPr lang="en-US" sz="3200" b="1" kern="1200" dirty="0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  <a:ea typeface="+mn-ea"/>
                <a:cs typeface="+mn-cs"/>
              </a:rPr>
            </a:br>
            <a:br>
              <a:rPr lang="en-US" sz="3100" b="1" dirty="0"/>
            </a:br>
            <a:br>
              <a:rPr lang="en-US" sz="31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US" sz="31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US" sz="3100" b="1" dirty="0"/>
            </a:br>
            <a:br>
              <a:rPr lang="en-US" sz="3100" b="1" dirty="0"/>
            </a:br>
            <a:endParaRPr lang="en-US" sz="3100" b="1" dirty="0"/>
          </a:p>
        </p:txBody>
      </p:sp>
      <p:sp>
        <p:nvSpPr>
          <p:cNvPr id="154" name="Google Shape;154;p17"/>
          <p:cNvSpPr txBox="1">
            <a:spLocks noGrp="1"/>
          </p:cNvSpPr>
          <p:nvPr>
            <p:ph idx="1"/>
          </p:nvPr>
        </p:nvSpPr>
        <p:spPr>
          <a:xfrm>
            <a:off x="4654295" y="816638"/>
            <a:ext cx="4619706" cy="5224724"/>
          </a:xfrm>
          <a:prstGeom prst="rect">
            <a:avLst/>
          </a:prstGeom>
        </p:spPr>
        <p:txBody>
          <a:bodyPr spcFirstLastPara="1" lIns="91425" tIns="45700" rIns="91425" bIns="45700" anchor="ctr" anchorCtr="0">
            <a:normAutofit/>
          </a:bodyPr>
          <a:lstStyle/>
          <a:p>
            <a:pPr marL="342900" indent="-342900">
              <a:lnSpc>
                <a:spcPct val="90000"/>
              </a:lnSpc>
              <a:spcBef>
                <a:spcPts val="640"/>
              </a:spcBef>
              <a:buSzPts val="1920"/>
              <a:buNone/>
            </a:pPr>
            <a:r>
              <a:rPr lang="en-US" sz="1500" dirty="0"/>
              <a:t>					</a:t>
            </a:r>
          </a:p>
        </p:txBody>
      </p:sp>
      <p:sp>
        <p:nvSpPr>
          <p:cNvPr id="155" name="Google Shape;155;p17"/>
          <p:cNvSpPr txBox="1"/>
          <p:nvPr/>
        </p:nvSpPr>
        <p:spPr>
          <a:xfrm>
            <a:off x="4151140" y="276550"/>
            <a:ext cx="6324600" cy="131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b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C3C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b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C3C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b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C3C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b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C3C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b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C3C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2C3C43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56" name="Google Shape;156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1150" y="152400"/>
            <a:ext cx="1517650" cy="10668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92196DD-FD5A-220D-69BF-8F6D8827AB1A}"/>
              </a:ext>
            </a:extLst>
          </p:cNvPr>
          <p:cNvSpPr txBox="1"/>
          <p:nvPr/>
        </p:nvSpPr>
        <p:spPr>
          <a:xfrm>
            <a:off x="4403324" y="1580226"/>
            <a:ext cx="6216283" cy="34183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90C226"/>
              </a:buClr>
              <a:buSzPts val="1440"/>
              <a:buFont typeface="Wingdings 3" charset="2"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90C226"/>
              </a:buClr>
              <a:buSzPts val="1440"/>
              <a:buFont typeface="Wingdings 3" charset="2"/>
              <a:buNone/>
              <a:tabLst/>
              <a:defRPr/>
            </a:pPr>
            <a:endParaRPr lang="en-US" sz="3600" b="1" kern="1200" dirty="0">
              <a:solidFill>
                <a:schemeClr val="accent2">
                  <a:lumMod val="75000"/>
                </a:schemeClr>
              </a:solidFill>
              <a:latin typeface="Segoe Print" panose="02000600000000000000" pitchFamily="2" charset="0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90C226"/>
              </a:buClr>
              <a:buSzPts val="1440"/>
              <a:buFont typeface="Wingdings 3" charset="2"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90C226"/>
              </a:buClr>
              <a:buSzPts val="1440"/>
              <a:buFont typeface="Wingdings 3" charset="2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		</a:t>
            </a: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90C226"/>
              </a:buClr>
              <a:buSzPts val="1440"/>
              <a:buFont typeface="Wingdings 3" charset="2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Have a great spring -</a:t>
            </a: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90C226"/>
              </a:buClr>
              <a:buSzPts val="1440"/>
              <a:buFont typeface="Wingdings 3" charset="2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see you on June 15</a:t>
            </a:r>
            <a:r>
              <a:rPr kumimoji="0" lang="en-US" sz="3600" b="1" i="0" u="none" strike="noStrike" kern="1200" cap="none" spc="0" normalizeH="0" baseline="3000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th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!!!</a:t>
            </a:r>
          </a:p>
        </p:txBody>
      </p:sp>
    </p:spTree>
    <p:extLst>
      <p:ext uri="{BB962C8B-B14F-4D97-AF65-F5344CB8AC3E}">
        <p14:creationId xmlns:p14="http://schemas.microsoft.com/office/powerpoint/2010/main" val="5659681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0B5F7E3B-C5F1-40E0-A491-558BAFBC1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241804" y="1460500"/>
            <a:ext cx="0" cy="393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Google Shape;153;p17"/>
          <p:cNvSpPr txBox="1">
            <a:spLocks noGrp="1"/>
          </p:cNvSpPr>
          <p:nvPr>
            <p:ph type="title"/>
          </p:nvPr>
        </p:nvSpPr>
        <p:spPr>
          <a:xfrm>
            <a:off x="97657" y="789359"/>
            <a:ext cx="4053480" cy="5224724"/>
          </a:xfrm>
          <a:prstGeom prst="rect">
            <a:avLst/>
          </a:prstGeom>
        </p:spPr>
        <p:txBody>
          <a:bodyPr spcFirstLastPara="1" lIns="91425" tIns="45700" rIns="91425" bIns="45700" anchor="ctr" anchorCtr="1">
            <a:normAutofit/>
          </a:bodyPr>
          <a:lstStyle/>
          <a:p>
            <a:br>
              <a:rPr lang="en-US" sz="3100" b="1" dirty="0"/>
            </a:br>
            <a:br>
              <a:rPr lang="en-US" sz="3100" b="1" dirty="0"/>
            </a:br>
            <a:br>
              <a:rPr lang="en-US" sz="31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US" sz="31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US" sz="3100" b="1" dirty="0"/>
            </a:br>
            <a:br>
              <a:rPr lang="en-US" sz="3100" b="1" dirty="0"/>
            </a:br>
            <a:endParaRPr lang="en-US" sz="3100" b="1" dirty="0"/>
          </a:p>
        </p:txBody>
      </p:sp>
      <p:sp>
        <p:nvSpPr>
          <p:cNvPr id="154" name="Google Shape;154;p17"/>
          <p:cNvSpPr txBox="1">
            <a:spLocks noGrp="1"/>
          </p:cNvSpPr>
          <p:nvPr>
            <p:ph idx="1"/>
          </p:nvPr>
        </p:nvSpPr>
        <p:spPr>
          <a:xfrm>
            <a:off x="4654295" y="816638"/>
            <a:ext cx="4619706" cy="5224724"/>
          </a:xfrm>
          <a:prstGeom prst="rect">
            <a:avLst/>
          </a:prstGeom>
        </p:spPr>
        <p:txBody>
          <a:bodyPr spcFirstLastPara="1" lIns="91425" tIns="45700" rIns="91425" bIns="45700" anchor="ctr" anchorCtr="0">
            <a:normAutofit/>
          </a:bodyPr>
          <a:lstStyle/>
          <a:p>
            <a:pPr marL="342900" indent="-342900">
              <a:lnSpc>
                <a:spcPct val="90000"/>
              </a:lnSpc>
              <a:spcBef>
                <a:spcPts val="640"/>
              </a:spcBef>
              <a:buSzPts val="1920"/>
              <a:buNone/>
            </a:pPr>
            <a:r>
              <a:rPr lang="en-US" sz="1500" dirty="0"/>
              <a:t>					</a:t>
            </a:r>
          </a:p>
        </p:txBody>
      </p:sp>
      <p:sp>
        <p:nvSpPr>
          <p:cNvPr id="155" name="Google Shape;155;p17"/>
          <p:cNvSpPr txBox="1"/>
          <p:nvPr/>
        </p:nvSpPr>
        <p:spPr>
          <a:xfrm>
            <a:off x="4151140" y="276550"/>
            <a:ext cx="6324600" cy="131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b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C3C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b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C3C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b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C3C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b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C3C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b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C3C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2C3C43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56" name="Google Shape;156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1150" y="152400"/>
            <a:ext cx="1517650" cy="10668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52C04A7-5E7D-2539-A25C-439362F78DC0}"/>
              </a:ext>
            </a:extLst>
          </p:cNvPr>
          <p:cNvSpPr txBox="1"/>
          <p:nvPr/>
        </p:nvSpPr>
        <p:spPr>
          <a:xfrm>
            <a:off x="506027" y="2539014"/>
            <a:ext cx="308942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The Academic Process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2196DD-FD5A-220D-69BF-8F6D8827AB1A}"/>
              </a:ext>
            </a:extLst>
          </p:cNvPr>
          <p:cNvSpPr txBox="1"/>
          <p:nvPr/>
        </p:nvSpPr>
        <p:spPr>
          <a:xfrm>
            <a:off x="4654294" y="1642370"/>
            <a:ext cx="4494143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ts val="1440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ts val="1440"/>
              <a:tabLst/>
              <a:defRPr/>
            </a:pPr>
            <a:endParaRPr lang="en-US" sz="2800" kern="1200" dirty="0">
              <a:solidFill>
                <a:prstClr val="black">
                  <a:lumMod val="75000"/>
                  <a:lumOff val="25000"/>
                </a:prstClr>
              </a:solidFill>
              <a:latin typeface="Trebuchet MS" panose="020B0603020202020204"/>
              <a:ea typeface="+mn-ea"/>
              <a:cs typeface="+mn-cs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ts val="1440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Mr.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Gurall</a:t>
            </a:r>
            <a:endParaRPr lang="en-US" sz="2800" kern="1200" dirty="0">
              <a:solidFill>
                <a:prstClr val="black">
                  <a:lumMod val="75000"/>
                  <a:lumOff val="25000"/>
                </a:prstClr>
              </a:solidFill>
              <a:latin typeface="Trebuchet MS" panose="020B0603020202020204"/>
              <a:ea typeface="+mn-ea"/>
              <a:cs typeface="+mn-cs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ts val="1440"/>
              <a:tabLst/>
              <a:defRPr/>
            </a:pPr>
            <a:r>
              <a:rPr lang="en-US" sz="2800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  <a:ea typeface="+mn-ea"/>
                <a:cs typeface="+mn-cs"/>
              </a:rPr>
              <a:t>Vice Principal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ts val="1440"/>
              <a:tabLst/>
              <a:defRPr/>
            </a:pPr>
            <a:endParaRPr lang="en-US" sz="1800" kern="1200" dirty="0">
              <a:solidFill>
                <a:prstClr val="black">
                  <a:lumMod val="75000"/>
                  <a:lumOff val="25000"/>
                </a:prstClr>
              </a:solidFill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23636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0B5F7E3B-C5F1-40E0-A491-558BAFBC1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241804" y="1460500"/>
            <a:ext cx="0" cy="393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Google Shape;153;p17"/>
          <p:cNvSpPr txBox="1">
            <a:spLocks noGrp="1"/>
          </p:cNvSpPr>
          <p:nvPr>
            <p:ph type="title"/>
          </p:nvPr>
        </p:nvSpPr>
        <p:spPr>
          <a:xfrm>
            <a:off x="643467" y="816638"/>
            <a:ext cx="3367359" cy="5224724"/>
          </a:xfrm>
          <a:prstGeom prst="rect">
            <a:avLst/>
          </a:prstGeom>
        </p:spPr>
        <p:txBody>
          <a:bodyPr spcFirstLastPara="1" lIns="91425" tIns="45700" rIns="91425" bIns="45700" anchor="ctr" anchorCtr="1">
            <a:normAutofit/>
          </a:bodyPr>
          <a:lstStyle/>
          <a:p>
            <a:br>
              <a:rPr lang="en-US" sz="3100" b="1" dirty="0"/>
            </a:br>
            <a:br>
              <a:rPr lang="en-US" sz="3100" b="1" dirty="0"/>
            </a:br>
            <a:r>
              <a:rPr lang="en-US" sz="3100" b="1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Introductions</a:t>
            </a:r>
            <a:br>
              <a:rPr lang="en-US" sz="31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US" sz="31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US" sz="3100" b="1" dirty="0"/>
            </a:br>
            <a:br>
              <a:rPr lang="en-US" sz="3100" b="1" dirty="0"/>
            </a:br>
            <a:endParaRPr lang="en-US" sz="3100" b="1" dirty="0"/>
          </a:p>
        </p:txBody>
      </p:sp>
      <p:sp>
        <p:nvSpPr>
          <p:cNvPr id="154" name="Google Shape;154;p17"/>
          <p:cNvSpPr txBox="1">
            <a:spLocks noGrp="1"/>
          </p:cNvSpPr>
          <p:nvPr>
            <p:ph idx="1"/>
          </p:nvPr>
        </p:nvSpPr>
        <p:spPr>
          <a:xfrm>
            <a:off x="4343142" y="310393"/>
            <a:ext cx="6495428" cy="6152551"/>
          </a:xfrm>
          <a:prstGeom prst="rect">
            <a:avLst/>
          </a:prstGeom>
        </p:spPr>
        <p:txBody>
          <a:bodyPr spcFirstLastPara="1" lIns="91425" tIns="45700" rIns="91425" bIns="45700" anchor="ctr" anchorCtr="0">
            <a:normAutofit fontScale="92500" lnSpcReduction="20000"/>
          </a:bodyPr>
          <a:lstStyle/>
          <a:p>
            <a:pPr marL="342900" indent="-342900">
              <a:lnSpc>
                <a:spcPct val="90000"/>
              </a:lnSpc>
              <a:spcBef>
                <a:spcPts val="0"/>
              </a:spcBef>
              <a:buSzPts val="480"/>
              <a:buNone/>
            </a:pPr>
            <a:endParaRPr lang="en-US" sz="1500" b="1" dirty="0"/>
          </a:p>
          <a:p>
            <a:pPr marL="342900" indent="-342900">
              <a:lnSpc>
                <a:spcPct val="90000"/>
              </a:lnSpc>
              <a:spcBef>
                <a:spcPts val="0"/>
              </a:spcBef>
              <a:buSzPts val="1440"/>
              <a:buNone/>
            </a:pPr>
            <a:endParaRPr lang="en-US" b="1" dirty="0"/>
          </a:p>
          <a:p>
            <a:pPr marL="342900" indent="-342900">
              <a:lnSpc>
                <a:spcPct val="90000"/>
              </a:lnSpc>
              <a:spcBef>
                <a:spcPts val="0"/>
              </a:spcBef>
              <a:buSzPts val="1440"/>
              <a:buNone/>
            </a:pPr>
            <a:r>
              <a:rPr lang="en-US" b="1" dirty="0"/>
              <a:t>Administration</a:t>
            </a:r>
          </a:p>
          <a:p>
            <a:pPr marL="342900" indent="-342900">
              <a:lnSpc>
                <a:spcPct val="90000"/>
              </a:lnSpc>
              <a:spcBef>
                <a:spcPts val="0"/>
              </a:spcBef>
              <a:buSzPts val="1440"/>
              <a:buNone/>
            </a:pPr>
            <a:endParaRPr lang="en-US" dirty="0"/>
          </a:p>
          <a:p>
            <a:pPr marL="342900" indent="-342900">
              <a:lnSpc>
                <a:spcPct val="90000"/>
              </a:lnSpc>
              <a:spcBef>
                <a:spcPts val="0"/>
              </a:spcBef>
              <a:buSzPts val="1680"/>
              <a:buNone/>
            </a:pPr>
            <a:r>
              <a:rPr lang="en-US" b="1" dirty="0"/>
              <a:t> </a:t>
            </a:r>
            <a:r>
              <a:rPr lang="en-US" dirty="0"/>
              <a:t>Mrs. Linda Brodeur			President</a:t>
            </a:r>
          </a:p>
          <a:p>
            <a:pPr marL="342900" indent="-342900">
              <a:lnSpc>
                <a:spcPct val="90000"/>
              </a:lnSpc>
              <a:spcBef>
                <a:spcPts val="0"/>
              </a:spcBef>
              <a:buSzPts val="1680"/>
              <a:buNone/>
            </a:pPr>
            <a:endParaRPr lang="en-US" dirty="0"/>
          </a:p>
          <a:p>
            <a:pPr marL="342900" indent="-342900">
              <a:lnSpc>
                <a:spcPct val="90000"/>
              </a:lnSpc>
              <a:spcBef>
                <a:spcPts val="0"/>
              </a:spcBef>
              <a:buSzPts val="1680"/>
              <a:buNone/>
            </a:pPr>
            <a:r>
              <a:rPr lang="en-US" dirty="0"/>
              <a:t> Mr. Jason Strniste				Principal</a:t>
            </a:r>
          </a:p>
          <a:p>
            <a:pPr marL="342900" indent="-342900">
              <a:lnSpc>
                <a:spcPct val="90000"/>
              </a:lnSpc>
              <a:spcBef>
                <a:spcPts val="0"/>
              </a:spcBef>
              <a:buSzPts val="1680"/>
              <a:buNone/>
            </a:pPr>
            <a:endParaRPr lang="en-US" dirty="0"/>
          </a:p>
          <a:p>
            <a:pPr marL="342900" indent="-342900">
              <a:lnSpc>
                <a:spcPct val="90000"/>
              </a:lnSpc>
              <a:spcBef>
                <a:spcPts val="400"/>
              </a:spcBef>
              <a:buSzPts val="1200"/>
              <a:buNone/>
            </a:pPr>
            <a:r>
              <a:rPr lang="en-US" dirty="0"/>
              <a:t> Mr. Dan Gurall				Vice Principal</a:t>
            </a:r>
          </a:p>
          <a:p>
            <a:pPr marL="342900" indent="-342900">
              <a:lnSpc>
                <a:spcPct val="90000"/>
              </a:lnSpc>
              <a:spcBef>
                <a:spcPts val="400"/>
              </a:spcBef>
              <a:buSzPts val="1200"/>
              <a:buNone/>
            </a:pPr>
            <a:endParaRPr lang="en-US" dirty="0"/>
          </a:p>
          <a:p>
            <a:pPr>
              <a:lnSpc>
                <a:spcPct val="90000"/>
              </a:lnSpc>
              <a:spcBef>
                <a:spcPts val="400"/>
              </a:spcBef>
              <a:buSzPts val="1200"/>
              <a:buNone/>
            </a:pPr>
            <a:r>
              <a:rPr lang="en-US" dirty="0"/>
              <a:t> Mr. Robert Forrester			Dean of Student Formation</a:t>
            </a:r>
          </a:p>
          <a:p>
            <a:pPr>
              <a:lnSpc>
                <a:spcPct val="90000"/>
              </a:lnSpc>
              <a:spcBef>
                <a:spcPts val="400"/>
              </a:spcBef>
              <a:buSzPts val="1200"/>
              <a:buNone/>
            </a:pPr>
            <a:endParaRPr lang="en-US" dirty="0"/>
          </a:p>
          <a:p>
            <a:pPr>
              <a:lnSpc>
                <a:spcPct val="90000"/>
              </a:lnSpc>
              <a:spcBef>
                <a:spcPts val="400"/>
              </a:spcBef>
              <a:buSzPts val="1200"/>
              <a:buNone/>
            </a:pPr>
            <a:r>
              <a:rPr lang="en-US" dirty="0"/>
              <a:t> Mrs. Brenda Poznanski			Director of School						                    		Counseling &amp; Admission  </a:t>
            </a:r>
          </a:p>
          <a:p>
            <a:pPr marL="342900" indent="-342900">
              <a:lnSpc>
                <a:spcPct val="90000"/>
              </a:lnSpc>
              <a:spcBef>
                <a:spcPts val="480"/>
              </a:spcBef>
              <a:buSzPts val="1440"/>
              <a:buNone/>
            </a:pPr>
            <a:endParaRPr lang="en-US" b="1" dirty="0"/>
          </a:p>
          <a:p>
            <a:pPr marL="342900" indent="-342900">
              <a:lnSpc>
                <a:spcPct val="90000"/>
              </a:lnSpc>
              <a:spcBef>
                <a:spcPts val="480"/>
              </a:spcBef>
              <a:buSzPts val="1440"/>
              <a:buNone/>
            </a:pPr>
            <a:r>
              <a:rPr lang="en-US" b="1" dirty="0"/>
              <a:t>Counseling Department</a:t>
            </a:r>
          </a:p>
          <a:p>
            <a:pPr marL="342900" indent="-342900">
              <a:lnSpc>
                <a:spcPct val="90000"/>
              </a:lnSpc>
              <a:spcBef>
                <a:spcPts val="480"/>
              </a:spcBef>
              <a:buSzPts val="1440"/>
              <a:buNone/>
            </a:pPr>
            <a:endParaRPr lang="en-US" sz="900" b="1" dirty="0"/>
          </a:p>
          <a:p>
            <a:pPr marL="342900" indent="-342900">
              <a:lnSpc>
                <a:spcPct val="90000"/>
              </a:lnSpc>
              <a:spcBef>
                <a:spcPts val="400"/>
              </a:spcBef>
              <a:buSzPts val="1200"/>
              <a:buNone/>
            </a:pPr>
            <a:r>
              <a:rPr lang="en-US" dirty="0"/>
              <a:t> Ms. Lisa Futrell				School Counselor</a:t>
            </a:r>
          </a:p>
          <a:p>
            <a:pPr marL="342900" indent="-342900">
              <a:lnSpc>
                <a:spcPct val="90000"/>
              </a:lnSpc>
              <a:spcBef>
                <a:spcPts val="400"/>
              </a:spcBef>
              <a:buSzPts val="1200"/>
              <a:buNone/>
            </a:pPr>
            <a:endParaRPr lang="en-US" dirty="0"/>
          </a:p>
          <a:p>
            <a:pPr marL="342900" indent="-342900">
              <a:lnSpc>
                <a:spcPct val="90000"/>
              </a:lnSpc>
              <a:spcBef>
                <a:spcPts val="400"/>
              </a:spcBef>
              <a:buSzPts val="1200"/>
              <a:buNone/>
            </a:pPr>
            <a:r>
              <a:rPr lang="en-US" dirty="0"/>
              <a:t> Mrs. Jill Leonard				School Counselor</a:t>
            </a:r>
          </a:p>
          <a:p>
            <a:pPr marL="342900" indent="-342900">
              <a:lnSpc>
                <a:spcPct val="90000"/>
              </a:lnSpc>
              <a:spcBef>
                <a:spcPts val="400"/>
              </a:spcBef>
              <a:buSzPts val="1200"/>
              <a:buNone/>
            </a:pPr>
            <a:endParaRPr lang="en-US" dirty="0"/>
          </a:p>
          <a:p>
            <a:pPr marL="342900" indent="-342900">
              <a:lnSpc>
                <a:spcPct val="90000"/>
              </a:lnSpc>
              <a:spcBef>
                <a:spcPts val="400"/>
              </a:spcBef>
              <a:buSzPts val="1200"/>
              <a:buNone/>
            </a:pPr>
            <a:r>
              <a:rPr lang="en-US" dirty="0"/>
              <a:t> Mr. Dylan Mullin				Assoc. Director of School     								Counseling</a:t>
            </a:r>
          </a:p>
          <a:p>
            <a:pPr marL="342900" indent="-342900">
              <a:lnSpc>
                <a:spcPct val="90000"/>
              </a:lnSpc>
              <a:spcBef>
                <a:spcPts val="400"/>
              </a:spcBef>
              <a:buSzPts val="1200"/>
              <a:buNone/>
            </a:pPr>
            <a:r>
              <a:rPr lang="en-US" dirty="0"/>
              <a:t> Mrs. Andrea Tencza			School Counselor</a:t>
            </a:r>
          </a:p>
          <a:p>
            <a:pPr marL="342900" indent="-342900">
              <a:lnSpc>
                <a:spcPct val="90000"/>
              </a:lnSpc>
              <a:spcBef>
                <a:spcPts val="400"/>
              </a:spcBef>
              <a:buSzPts val="1200"/>
              <a:buNone/>
            </a:pPr>
            <a:r>
              <a:rPr lang="en-US" dirty="0"/>
              <a:t>		</a:t>
            </a:r>
          </a:p>
          <a:p>
            <a:pPr marL="342900" indent="-342900">
              <a:lnSpc>
                <a:spcPct val="90000"/>
              </a:lnSpc>
              <a:spcBef>
                <a:spcPts val="400"/>
              </a:spcBef>
              <a:buSzPts val="1200"/>
              <a:buNone/>
            </a:pPr>
            <a:r>
              <a:rPr lang="en-US" dirty="0"/>
              <a:t> Ms. Leigh Alcorn				Administrative Assistant</a:t>
            </a:r>
          </a:p>
          <a:p>
            <a:pPr marL="342900" indent="-220980">
              <a:lnSpc>
                <a:spcPct val="90000"/>
              </a:lnSpc>
              <a:spcBef>
                <a:spcPts val="640"/>
              </a:spcBef>
              <a:buSzPts val="1920"/>
              <a:buNone/>
            </a:pPr>
            <a:endParaRPr lang="en-US" sz="1500" dirty="0"/>
          </a:p>
          <a:p>
            <a:pPr marL="342900" indent="-342900">
              <a:lnSpc>
                <a:spcPct val="90000"/>
              </a:lnSpc>
              <a:spcBef>
                <a:spcPts val="640"/>
              </a:spcBef>
              <a:buSzPts val="1920"/>
              <a:buNone/>
            </a:pPr>
            <a:r>
              <a:rPr lang="en-US" sz="1500" dirty="0"/>
              <a:t>					</a:t>
            </a:r>
          </a:p>
        </p:txBody>
      </p:sp>
      <p:sp>
        <p:nvSpPr>
          <p:cNvPr id="155" name="Google Shape;155;p17"/>
          <p:cNvSpPr txBox="1"/>
          <p:nvPr/>
        </p:nvSpPr>
        <p:spPr>
          <a:xfrm>
            <a:off x="2732442" y="152400"/>
            <a:ext cx="6324600" cy="712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algn="ctr">
              <a:spcAft>
                <a:spcPts val="600"/>
              </a:spcAft>
            </a:pPr>
            <a:br>
              <a:rPr lang="en-US" sz="4000" b="1" dirty="0">
                <a:solidFill>
                  <a:schemeClr val="dk2"/>
                </a:solidFill>
              </a:rPr>
            </a:br>
            <a:br>
              <a:rPr lang="en-US" sz="4000" b="1" dirty="0">
                <a:solidFill>
                  <a:schemeClr val="dk2"/>
                </a:solidFill>
              </a:rPr>
            </a:br>
            <a:br>
              <a:rPr lang="en-US" sz="4000" b="1" dirty="0">
                <a:solidFill>
                  <a:schemeClr val="dk2"/>
                </a:solidFill>
              </a:rPr>
            </a:br>
            <a:br>
              <a:rPr lang="en-US" sz="4000" b="1" dirty="0">
                <a:solidFill>
                  <a:schemeClr val="dk2"/>
                </a:solidFill>
              </a:rPr>
            </a:br>
            <a:br>
              <a:rPr lang="en-US" sz="4000" b="1" dirty="0">
                <a:solidFill>
                  <a:schemeClr val="dk2"/>
                </a:solidFill>
              </a:rPr>
            </a:br>
            <a:endParaRPr lang="en-US" sz="4000" b="1" dirty="0">
              <a:solidFill>
                <a:schemeClr val="dk2"/>
              </a:solidFill>
            </a:endParaRPr>
          </a:p>
        </p:txBody>
      </p:sp>
      <p:pic>
        <p:nvPicPr>
          <p:cNvPr id="156" name="Google Shape;156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1150" y="152400"/>
            <a:ext cx="1517650" cy="106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0B5F7E3B-C5F1-40E0-A491-558BAFBC1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241804" y="1460500"/>
            <a:ext cx="0" cy="393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Google Shape;153;p17"/>
          <p:cNvSpPr txBox="1">
            <a:spLocks noGrp="1"/>
          </p:cNvSpPr>
          <p:nvPr>
            <p:ph type="title"/>
          </p:nvPr>
        </p:nvSpPr>
        <p:spPr>
          <a:xfrm>
            <a:off x="643467" y="816638"/>
            <a:ext cx="3367359" cy="5224724"/>
          </a:xfrm>
          <a:prstGeom prst="rect">
            <a:avLst/>
          </a:prstGeom>
        </p:spPr>
        <p:txBody>
          <a:bodyPr spcFirstLastPara="1" lIns="91425" tIns="45700" rIns="91425" bIns="45700" anchor="ctr" anchorCtr="1">
            <a:normAutofit/>
          </a:bodyPr>
          <a:lstStyle/>
          <a:p>
            <a:br>
              <a:rPr lang="en-US" sz="3100" b="1" dirty="0"/>
            </a:br>
            <a:br>
              <a:rPr lang="en-US" sz="3100" b="1" dirty="0"/>
            </a:br>
            <a:r>
              <a:rPr lang="en-US" sz="3100" b="1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Introductions</a:t>
            </a:r>
            <a:br>
              <a:rPr lang="en-US" sz="31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US" sz="31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US" sz="3100" b="1" dirty="0"/>
            </a:br>
            <a:br>
              <a:rPr lang="en-US" sz="3100" b="1" dirty="0"/>
            </a:br>
            <a:endParaRPr lang="en-US" sz="3100" b="1" dirty="0"/>
          </a:p>
        </p:txBody>
      </p:sp>
      <p:sp>
        <p:nvSpPr>
          <p:cNvPr id="154" name="Google Shape;154;p17"/>
          <p:cNvSpPr txBox="1">
            <a:spLocks noGrp="1"/>
          </p:cNvSpPr>
          <p:nvPr>
            <p:ph idx="1"/>
          </p:nvPr>
        </p:nvSpPr>
        <p:spPr>
          <a:xfrm>
            <a:off x="4241804" y="976543"/>
            <a:ext cx="6143767" cy="5633981"/>
          </a:xfrm>
          <a:prstGeom prst="rect">
            <a:avLst/>
          </a:prstGeom>
        </p:spPr>
        <p:txBody>
          <a:bodyPr spcFirstLastPara="1" lIns="91425" tIns="45700" rIns="91425" bIns="45700" anchor="ctr" anchorCtr="0">
            <a:normAutofit fontScale="40000" lnSpcReduction="20000"/>
          </a:bodyPr>
          <a:lstStyle/>
          <a:p>
            <a:pPr marL="342900" indent="-342900">
              <a:lnSpc>
                <a:spcPct val="90000"/>
              </a:lnSpc>
              <a:spcBef>
                <a:spcPts val="0"/>
              </a:spcBef>
              <a:buSzPts val="480"/>
              <a:buNone/>
            </a:pPr>
            <a:endParaRPr lang="en-US" sz="4500" b="1" dirty="0"/>
          </a:p>
          <a:p>
            <a:pPr marL="342900" indent="-342900">
              <a:lnSpc>
                <a:spcPct val="90000"/>
              </a:lnSpc>
              <a:spcBef>
                <a:spcPts val="0"/>
              </a:spcBef>
              <a:buSzPts val="1440"/>
              <a:buNone/>
            </a:pPr>
            <a:r>
              <a:rPr lang="en-US" sz="4500" b="1" dirty="0"/>
              <a:t>Department Chairs</a:t>
            </a:r>
          </a:p>
          <a:p>
            <a:pPr marL="342900" indent="-342900">
              <a:lnSpc>
                <a:spcPct val="90000"/>
              </a:lnSpc>
              <a:spcBef>
                <a:spcPts val="0"/>
              </a:spcBef>
              <a:buSzPts val="1440"/>
              <a:buNone/>
            </a:pPr>
            <a:endParaRPr lang="en-US" sz="1700" dirty="0"/>
          </a:p>
          <a:p>
            <a:pPr marL="342900" indent="-342900">
              <a:lnSpc>
                <a:spcPct val="90000"/>
              </a:lnSpc>
              <a:spcBef>
                <a:spcPts val="0"/>
              </a:spcBef>
              <a:buSzPts val="1680"/>
              <a:buNone/>
            </a:pPr>
            <a:r>
              <a:rPr lang="en-US" sz="1700" b="1" dirty="0"/>
              <a:t>  </a:t>
            </a:r>
          </a:p>
          <a:p>
            <a:pPr marL="342900" indent="-342900">
              <a:lnSpc>
                <a:spcPct val="90000"/>
              </a:lnSpc>
              <a:spcBef>
                <a:spcPts val="0"/>
              </a:spcBef>
              <a:buSzPts val="1680"/>
              <a:buNone/>
            </a:pPr>
            <a:r>
              <a:rPr lang="en-US" sz="4000" dirty="0"/>
              <a:t>  </a:t>
            </a:r>
          </a:p>
          <a:p>
            <a:pPr marL="342900" indent="-342900">
              <a:lnSpc>
                <a:spcPct val="90000"/>
              </a:lnSpc>
              <a:spcBef>
                <a:spcPts val="0"/>
              </a:spcBef>
              <a:buSzPts val="1680"/>
              <a:buNone/>
            </a:pPr>
            <a:r>
              <a:rPr lang="en-US" sz="4000" dirty="0"/>
              <a:t>  Mr. Tom Indelicato 			Computer Science</a:t>
            </a:r>
          </a:p>
          <a:p>
            <a:pPr marL="342900" indent="-342900">
              <a:lnSpc>
                <a:spcPct val="90000"/>
              </a:lnSpc>
              <a:spcBef>
                <a:spcPts val="0"/>
              </a:spcBef>
              <a:buSzPts val="1680"/>
              <a:buNone/>
            </a:pPr>
            <a:endParaRPr lang="en-US" sz="4000" dirty="0"/>
          </a:p>
          <a:p>
            <a:pPr marL="342900" indent="-342900">
              <a:lnSpc>
                <a:spcPct val="90000"/>
              </a:lnSpc>
              <a:spcBef>
                <a:spcPts val="400"/>
              </a:spcBef>
              <a:buSzPts val="1200"/>
              <a:buNone/>
            </a:pPr>
            <a:r>
              <a:rPr lang="en-US" sz="4000" dirty="0"/>
              <a:t>  Mrs. Bethany Prunier			English</a:t>
            </a:r>
          </a:p>
          <a:p>
            <a:pPr marL="342900" indent="-342900">
              <a:lnSpc>
                <a:spcPct val="90000"/>
              </a:lnSpc>
              <a:spcBef>
                <a:spcPts val="400"/>
              </a:spcBef>
              <a:buSzPts val="1200"/>
              <a:buNone/>
            </a:pPr>
            <a:endParaRPr lang="en-US" sz="4000" dirty="0"/>
          </a:p>
          <a:p>
            <a:pPr marL="342900" indent="-342900">
              <a:lnSpc>
                <a:spcPct val="90000"/>
              </a:lnSpc>
              <a:spcBef>
                <a:spcPts val="400"/>
              </a:spcBef>
              <a:buSzPts val="1200"/>
              <a:buNone/>
            </a:pPr>
            <a:r>
              <a:rPr lang="en-US" sz="4000" dirty="0"/>
              <a:t>  Mrs. Linda Fletcher			Fine Arts</a:t>
            </a:r>
          </a:p>
          <a:p>
            <a:pPr marL="342900" indent="-342900">
              <a:lnSpc>
                <a:spcPct val="90000"/>
              </a:lnSpc>
              <a:spcBef>
                <a:spcPts val="400"/>
              </a:spcBef>
              <a:buSzPts val="1200"/>
              <a:buNone/>
            </a:pPr>
            <a:endParaRPr lang="en-US" sz="4000" dirty="0"/>
          </a:p>
          <a:p>
            <a:pPr marL="342900" indent="-342900">
              <a:lnSpc>
                <a:spcPct val="90000"/>
              </a:lnSpc>
              <a:spcBef>
                <a:spcPts val="400"/>
              </a:spcBef>
              <a:buSzPts val="1200"/>
              <a:buNone/>
            </a:pPr>
            <a:r>
              <a:rPr lang="en-US" sz="4000" dirty="0"/>
              <a:t>  Mr. John Trisciani				Health and Physical Education</a:t>
            </a:r>
          </a:p>
          <a:p>
            <a:pPr marL="342900" indent="-342900">
              <a:lnSpc>
                <a:spcPct val="90000"/>
              </a:lnSpc>
              <a:spcBef>
                <a:spcPts val="400"/>
              </a:spcBef>
              <a:buSzPts val="1200"/>
              <a:buNone/>
            </a:pPr>
            <a:endParaRPr lang="en-US" sz="4000" dirty="0"/>
          </a:p>
          <a:p>
            <a:pPr marL="342900" indent="-342900">
              <a:lnSpc>
                <a:spcPct val="90000"/>
              </a:lnSpc>
              <a:spcBef>
                <a:spcPts val="400"/>
              </a:spcBef>
              <a:buSzPts val="1200"/>
              <a:buNone/>
            </a:pPr>
            <a:r>
              <a:rPr lang="en-US" sz="4000" dirty="0"/>
              <a:t>  Mrs. Jane Wielgozinski			Mathematics</a:t>
            </a:r>
          </a:p>
          <a:p>
            <a:pPr marL="342900" indent="-342900">
              <a:lnSpc>
                <a:spcPct val="90000"/>
              </a:lnSpc>
              <a:spcBef>
                <a:spcPts val="400"/>
              </a:spcBef>
              <a:buSzPts val="1200"/>
              <a:buNone/>
            </a:pPr>
            <a:endParaRPr lang="en-US" sz="4000" dirty="0"/>
          </a:p>
          <a:p>
            <a:pPr marL="342900" indent="-342900">
              <a:lnSpc>
                <a:spcPct val="90000"/>
              </a:lnSpc>
              <a:spcBef>
                <a:spcPts val="400"/>
              </a:spcBef>
              <a:buSzPts val="1200"/>
              <a:buNone/>
            </a:pPr>
            <a:r>
              <a:rPr lang="en-US" sz="4000" dirty="0"/>
              <a:t>  Mr. Bruce Miller				Science &amp; Math 										Coordinator</a:t>
            </a:r>
          </a:p>
          <a:p>
            <a:pPr marL="342900" indent="-342900">
              <a:lnSpc>
                <a:spcPct val="90000"/>
              </a:lnSpc>
              <a:spcBef>
                <a:spcPts val="400"/>
              </a:spcBef>
              <a:buSzPts val="1200"/>
              <a:buNone/>
            </a:pPr>
            <a:endParaRPr lang="en-US" sz="4000" dirty="0"/>
          </a:p>
          <a:p>
            <a:pPr marL="342900" indent="-342900">
              <a:lnSpc>
                <a:spcPct val="90000"/>
              </a:lnSpc>
              <a:spcBef>
                <a:spcPts val="400"/>
              </a:spcBef>
              <a:buSzPts val="1200"/>
              <a:buNone/>
            </a:pPr>
            <a:r>
              <a:rPr lang="en-US" sz="4000" dirty="0"/>
              <a:t>  Mr. Mark Phillips				Social Studies</a:t>
            </a:r>
          </a:p>
          <a:p>
            <a:pPr marL="342900" indent="-342900">
              <a:lnSpc>
                <a:spcPct val="90000"/>
              </a:lnSpc>
              <a:spcBef>
                <a:spcPts val="400"/>
              </a:spcBef>
              <a:buSzPts val="1200"/>
              <a:buNone/>
            </a:pPr>
            <a:endParaRPr lang="en-US" sz="4000" dirty="0"/>
          </a:p>
          <a:p>
            <a:pPr marL="342900" indent="-342900">
              <a:lnSpc>
                <a:spcPct val="90000"/>
              </a:lnSpc>
              <a:spcBef>
                <a:spcPts val="400"/>
              </a:spcBef>
              <a:buSzPts val="1200"/>
              <a:buNone/>
            </a:pPr>
            <a:r>
              <a:rPr lang="en-US" sz="4000" dirty="0"/>
              <a:t>  Mrs. Beth Raymond			Theology</a:t>
            </a:r>
          </a:p>
          <a:p>
            <a:pPr marL="342900" indent="-342900">
              <a:lnSpc>
                <a:spcPct val="90000"/>
              </a:lnSpc>
              <a:spcBef>
                <a:spcPts val="400"/>
              </a:spcBef>
              <a:buSzPts val="1200"/>
              <a:buNone/>
            </a:pPr>
            <a:endParaRPr lang="en-US" sz="4000" dirty="0"/>
          </a:p>
          <a:p>
            <a:pPr marL="342900" indent="-342900">
              <a:lnSpc>
                <a:spcPct val="90000"/>
              </a:lnSpc>
              <a:spcBef>
                <a:spcPts val="400"/>
              </a:spcBef>
              <a:buSzPts val="1200"/>
              <a:buNone/>
            </a:pPr>
            <a:r>
              <a:rPr lang="en-US" sz="4000" dirty="0"/>
              <a:t>  Mr. Dan Gioffre				World Languages</a:t>
            </a:r>
          </a:p>
          <a:p>
            <a:pPr marL="342900" indent="-342900">
              <a:lnSpc>
                <a:spcPct val="90000"/>
              </a:lnSpc>
              <a:spcBef>
                <a:spcPts val="400"/>
              </a:spcBef>
              <a:buSzPts val="1200"/>
              <a:buNone/>
            </a:pPr>
            <a:r>
              <a:rPr lang="en-US" sz="1700" dirty="0"/>
              <a:t>		</a:t>
            </a:r>
          </a:p>
          <a:p>
            <a:pPr marL="342900" indent="-342900">
              <a:lnSpc>
                <a:spcPct val="90000"/>
              </a:lnSpc>
              <a:spcBef>
                <a:spcPts val="400"/>
              </a:spcBef>
              <a:buSzPts val="1200"/>
              <a:buNone/>
            </a:pPr>
            <a:r>
              <a:rPr lang="en-US" sz="1700" dirty="0"/>
              <a:t>	</a:t>
            </a:r>
          </a:p>
          <a:p>
            <a:pPr marL="342900" indent="-220980">
              <a:lnSpc>
                <a:spcPct val="90000"/>
              </a:lnSpc>
              <a:spcBef>
                <a:spcPts val="640"/>
              </a:spcBef>
              <a:buSzPts val="1920"/>
              <a:buNone/>
            </a:pPr>
            <a:endParaRPr lang="en-US" sz="1700" dirty="0"/>
          </a:p>
          <a:p>
            <a:pPr marL="342900" indent="-342900">
              <a:lnSpc>
                <a:spcPct val="90000"/>
              </a:lnSpc>
              <a:spcBef>
                <a:spcPts val="640"/>
              </a:spcBef>
              <a:buSzPts val="1920"/>
              <a:buNone/>
            </a:pPr>
            <a:r>
              <a:rPr lang="en-US" sz="1700" dirty="0"/>
              <a:t>					</a:t>
            </a:r>
          </a:p>
        </p:txBody>
      </p:sp>
      <p:sp>
        <p:nvSpPr>
          <p:cNvPr id="155" name="Google Shape;155;p17"/>
          <p:cNvSpPr txBox="1"/>
          <p:nvPr/>
        </p:nvSpPr>
        <p:spPr>
          <a:xfrm flipV="1">
            <a:off x="3609602" y="976544"/>
            <a:ext cx="6324600" cy="242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b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C3C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b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C3C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b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C3C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b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C3C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b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C3C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2C3C43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56" name="Google Shape;156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1150" y="152400"/>
            <a:ext cx="1517650" cy="1066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66764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0B5F7E3B-C5F1-40E0-A491-558BAFBC1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241804" y="1460500"/>
            <a:ext cx="0" cy="393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Google Shape;153;p17"/>
          <p:cNvSpPr txBox="1">
            <a:spLocks noGrp="1"/>
          </p:cNvSpPr>
          <p:nvPr>
            <p:ph type="title"/>
          </p:nvPr>
        </p:nvSpPr>
        <p:spPr>
          <a:xfrm>
            <a:off x="311151" y="816638"/>
            <a:ext cx="3699676" cy="5224724"/>
          </a:xfrm>
          <a:prstGeom prst="rect">
            <a:avLst/>
          </a:prstGeom>
        </p:spPr>
        <p:txBody>
          <a:bodyPr spcFirstLastPara="1" lIns="91425" tIns="45700" rIns="91425" bIns="45700" anchor="ctr" anchorCtr="1">
            <a:normAutofit/>
          </a:bodyPr>
          <a:lstStyle/>
          <a:p>
            <a:br>
              <a:rPr lang="en-US" sz="3100" b="1" dirty="0"/>
            </a:br>
            <a:br>
              <a:rPr lang="en-US" sz="3100" b="1" dirty="0"/>
            </a:b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 Your Packet</a:t>
            </a:r>
            <a:br>
              <a:rPr lang="en-US" sz="31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US" sz="31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US" sz="3100" b="1" dirty="0"/>
            </a:br>
            <a:br>
              <a:rPr lang="en-US" sz="3100" b="1" dirty="0"/>
            </a:br>
            <a:endParaRPr lang="en-US" sz="3100" b="1" dirty="0"/>
          </a:p>
        </p:txBody>
      </p:sp>
      <p:sp>
        <p:nvSpPr>
          <p:cNvPr id="154" name="Google Shape;154;p17"/>
          <p:cNvSpPr txBox="1">
            <a:spLocks noGrp="1"/>
          </p:cNvSpPr>
          <p:nvPr>
            <p:ph idx="1"/>
          </p:nvPr>
        </p:nvSpPr>
        <p:spPr>
          <a:xfrm>
            <a:off x="4654295" y="816638"/>
            <a:ext cx="4619706" cy="5224724"/>
          </a:xfrm>
          <a:prstGeom prst="rect">
            <a:avLst/>
          </a:prstGeom>
        </p:spPr>
        <p:txBody>
          <a:bodyPr spcFirstLastPara="1" lIns="91425" tIns="45700" rIns="91425" bIns="45700" anchor="ctr" anchorCtr="0">
            <a:normAutofit/>
          </a:bodyPr>
          <a:lstStyle/>
          <a:p>
            <a:pPr marL="342900" indent="-342900">
              <a:lnSpc>
                <a:spcPct val="90000"/>
              </a:lnSpc>
              <a:spcBef>
                <a:spcPts val="0"/>
              </a:spcBef>
              <a:buSzPts val="480"/>
              <a:buNone/>
            </a:pPr>
            <a:endParaRPr lang="en-US" sz="1700" b="1" dirty="0"/>
          </a:p>
          <a:p>
            <a:pPr marL="342900" indent="-342900">
              <a:lnSpc>
                <a:spcPct val="90000"/>
              </a:lnSpc>
              <a:spcBef>
                <a:spcPts val="400"/>
              </a:spcBef>
              <a:buSzPts val="1200"/>
              <a:buNone/>
            </a:pPr>
            <a:r>
              <a:rPr lang="en-US" sz="1700" dirty="0"/>
              <a:t>		</a:t>
            </a:r>
          </a:p>
          <a:p>
            <a:pPr marL="342900" indent="-342900">
              <a:lnSpc>
                <a:spcPct val="90000"/>
              </a:lnSpc>
              <a:spcBef>
                <a:spcPts val="400"/>
              </a:spcBef>
              <a:buSzPts val="1200"/>
              <a:buNone/>
            </a:pPr>
            <a:r>
              <a:rPr lang="en-US" sz="1700" dirty="0"/>
              <a:t>	</a:t>
            </a:r>
          </a:p>
          <a:p>
            <a:pPr marL="342900" indent="-220980">
              <a:lnSpc>
                <a:spcPct val="90000"/>
              </a:lnSpc>
              <a:spcBef>
                <a:spcPts val="640"/>
              </a:spcBef>
              <a:buSzPts val="1920"/>
              <a:buNone/>
            </a:pPr>
            <a:endParaRPr lang="en-US" sz="1700" dirty="0"/>
          </a:p>
          <a:p>
            <a:pPr marL="342900" indent="-342900">
              <a:lnSpc>
                <a:spcPct val="90000"/>
              </a:lnSpc>
              <a:spcBef>
                <a:spcPts val="640"/>
              </a:spcBef>
              <a:buSzPts val="1920"/>
              <a:buNone/>
            </a:pPr>
            <a:r>
              <a:rPr lang="en-US" sz="1700" dirty="0"/>
              <a:t>					</a:t>
            </a:r>
          </a:p>
        </p:txBody>
      </p:sp>
      <p:sp>
        <p:nvSpPr>
          <p:cNvPr id="155" name="Google Shape;155;p17"/>
          <p:cNvSpPr txBox="1"/>
          <p:nvPr/>
        </p:nvSpPr>
        <p:spPr>
          <a:xfrm>
            <a:off x="4010827" y="1219200"/>
            <a:ext cx="6324600" cy="712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b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C3C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b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C3C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b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C3C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b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C3C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b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C3C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2C3C43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56" name="Google Shape;156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1150" y="152400"/>
            <a:ext cx="1517650" cy="10668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598B664-7E85-E89A-6A2F-B43AAC059EE7}"/>
              </a:ext>
            </a:extLst>
          </p:cNvPr>
          <p:cNvSpPr txBox="1"/>
          <p:nvPr/>
        </p:nvSpPr>
        <p:spPr>
          <a:xfrm>
            <a:off x="4423317" y="1305017"/>
            <a:ext cx="4725121" cy="5452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ts val="168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Letter from the Director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ts val="1680"/>
              <a:buFont typeface="Wingdings 3" charset="2"/>
              <a:buNone/>
              <a:tabLst/>
              <a:defRPr/>
            </a:pPr>
            <a:endParaRPr lang="en-US" sz="1600" kern="1200" dirty="0">
              <a:solidFill>
                <a:prstClr val="black">
                  <a:lumMod val="75000"/>
                  <a:lumOff val="25000"/>
                </a:prstClr>
              </a:solidFill>
              <a:latin typeface="Trebuchet MS" panose="020B060302020202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ts val="1680"/>
              <a:buFont typeface="Arial" panose="020B0604020202020204" pitchFamily="34" charset="0"/>
              <a:buChar char="•"/>
              <a:tabLst/>
              <a:defRPr/>
            </a:pPr>
            <a:r>
              <a:rPr lang="en-US" sz="1600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  <a:ea typeface="+mn-ea"/>
                <a:cs typeface="+mn-cs"/>
              </a:rPr>
              <a:t>Course Selection Instructions (yellow)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ts val="1680"/>
              <a:buFont typeface="Wingdings 3" charset="2"/>
              <a:buNone/>
              <a:tabLst/>
              <a:defRPr/>
            </a:pPr>
            <a:endParaRPr lang="en-US" sz="1600" kern="1200" dirty="0">
              <a:solidFill>
                <a:prstClr val="black">
                  <a:lumMod val="75000"/>
                  <a:lumOff val="25000"/>
                </a:prstClr>
              </a:solidFill>
              <a:latin typeface="Trebuchet MS" panose="020B060302020202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0C226"/>
              </a:buClr>
              <a:buSzPts val="144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Student’s School Records Release Form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0C226"/>
              </a:buClr>
              <a:buSzPts val="1440"/>
              <a:buFont typeface="Wingdings 3" charset="2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0C226"/>
              </a:buClr>
              <a:buSzPts val="144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Placement Exam Registration (bright pink)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0C226"/>
              </a:buClr>
              <a:buSzPts val="1440"/>
              <a:tabLst/>
              <a:defRPr/>
            </a:pPr>
            <a:endParaRPr lang="en-US" sz="1600" kern="1200" dirty="0">
              <a:solidFill>
                <a:prstClr val="black">
                  <a:lumMod val="75000"/>
                  <a:lumOff val="25000"/>
                </a:prstClr>
              </a:solidFill>
              <a:latin typeface="Trebuchet MS" panose="020B060302020202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0C226"/>
              </a:buClr>
              <a:buSzPts val="144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Greek and Latin Brochure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0C226"/>
              </a:buClr>
              <a:buSzPts val="1440"/>
              <a:tabLst/>
              <a:defRPr/>
            </a:pPr>
            <a:endParaRPr lang="en-US" sz="1600" kern="1200" dirty="0">
              <a:solidFill>
                <a:prstClr val="black">
                  <a:lumMod val="75000"/>
                  <a:lumOff val="25000"/>
                </a:prstClr>
              </a:solidFill>
              <a:latin typeface="Trebuchet MS" panose="020B060302020202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0C226"/>
              </a:buClr>
              <a:buSzPts val="144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Program of Studies (POS) 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0C226"/>
              </a:buClr>
              <a:buSzPts val="1440"/>
              <a:tabLst/>
              <a:defRPr/>
            </a:pPr>
            <a:endParaRPr lang="en-US" sz="1600" kern="1200" dirty="0">
              <a:solidFill>
                <a:prstClr val="black">
                  <a:lumMod val="75000"/>
                  <a:lumOff val="25000"/>
                </a:prstClr>
              </a:solidFill>
              <a:latin typeface="Trebuchet MS" panose="020B060302020202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0C226"/>
              </a:buClr>
              <a:buSzPts val="144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Timeline (blue)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0C226"/>
              </a:buClr>
              <a:buSzPts val="1440"/>
              <a:tabLst/>
              <a:defRPr/>
            </a:pPr>
            <a:endParaRPr lang="en-US" sz="1600" kern="1200" dirty="0">
              <a:solidFill>
                <a:prstClr val="black">
                  <a:lumMod val="75000"/>
                  <a:lumOff val="25000"/>
                </a:prstClr>
              </a:solidFill>
              <a:latin typeface="Trebuchet MS" panose="020B060302020202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0C226"/>
              </a:buClr>
              <a:buSzPts val="144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Fine Arts Information Sheet (green)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0C226"/>
              </a:buClr>
              <a:buSzPts val="1440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0C226"/>
              </a:buClr>
              <a:buSzPts val="1440"/>
              <a:buFont typeface="Arial" panose="020B0604020202020204" pitchFamily="34" charset="0"/>
              <a:buChar char="•"/>
              <a:tabLst/>
              <a:defRPr/>
            </a:pPr>
            <a:r>
              <a:rPr lang="en-US" sz="1600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  <a:ea typeface="+mn-ea"/>
                <a:cs typeface="+mn-cs"/>
              </a:rPr>
              <a:t>Leveling Brochure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32669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0B5F7E3B-C5F1-40E0-A491-558BAFBC1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241804" y="1460500"/>
            <a:ext cx="0" cy="393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Google Shape;153;p17"/>
          <p:cNvSpPr txBox="1">
            <a:spLocks noGrp="1"/>
          </p:cNvSpPr>
          <p:nvPr>
            <p:ph type="title"/>
          </p:nvPr>
        </p:nvSpPr>
        <p:spPr>
          <a:xfrm>
            <a:off x="643467" y="816638"/>
            <a:ext cx="3367359" cy="5224724"/>
          </a:xfrm>
          <a:prstGeom prst="rect">
            <a:avLst/>
          </a:prstGeom>
        </p:spPr>
        <p:txBody>
          <a:bodyPr spcFirstLastPara="1" lIns="91425" tIns="45700" rIns="91425" bIns="45700" anchor="ctr" anchorCtr="1">
            <a:normAutofit/>
          </a:bodyPr>
          <a:lstStyle/>
          <a:p>
            <a:br>
              <a:rPr lang="en-US" sz="3100" b="1" dirty="0"/>
            </a:br>
            <a:br>
              <a:rPr lang="en-US" sz="3100" b="1" dirty="0"/>
            </a:br>
            <a:br>
              <a:rPr lang="en-US" sz="31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US" sz="31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US" sz="3100" b="1" dirty="0"/>
            </a:br>
            <a:br>
              <a:rPr lang="en-US" sz="3100" b="1" dirty="0"/>
            </a:br>
            <a:endParaRPr lang="en-US" sz="3100" b="1" dirty="0"/>
          </a:p>
        </p:txBody>
      </p:sp>
      <p:sp>
        <p:nvSpPr>
          <p:cNvPr id="154" name="Google Shape;154;p17"/>
          <p:cNvSpPr txBox="1">
            <a:spLocks noGrp="1"/>
          </p:cNvSpPr>
          <p:nvPr>
            <p:ph idx="1"/>
          </p:nvPr>
        </p:nvSpPr>
        <p:spPr>
          <a:xfrm>
            <a:off x="4654295" y="816638"/>
            <a:ext cx="4619706" cy="5224724"/>
          </a:xfrm>
          <a:prstGeom prst="rect">
            <a:avLst/>
          </a:prstGeom>
        </p:spPr>
        <p:txBody>
          <a:bodyPr spcFirstLastPara="1" lIns="91425" tIns="45700" rIns="91425" bIns="45700" anchor="ctr" anchorCtr="0">
            <a:normAutofit/>
          </a:bodyPr>
          <a:lstStyle/>
          <a:p>
            <a:pPr marL="342900" indent="-342900">
              <a:lnSpc>
                <a:spcPct val="90000"/>
              </a:lnSpc>
              <a:spcBef>
                <a:spcPts val="0"/>
              </a:spcBef>
              <a:buSzPts val="480"/>
              <a:buNone/>
            </a:pPr>
            <a:endParaRPr lang="en-US" sz="1500" b="1" dirty="0"/>
          </a:p>
          <a:p>
            <a:pPr marL="342900" indent="-342900">
              <a:lnSpc>
                <a:spcPct val="90000"/>
              </a:lnSpc>
              <a:spcBef>
                <a:spcPts val="640"/>
              </a:spcBef>
              <a:buSzPts val="1920"/>
              <a:buNone/>
            </a:pPr>
            <a:r>
              <a:rPr lang="en-US" sz="1500" dirty="0"/>
              <a:t>					</a:t>
            </a:r>
          </a:p>
        </p:txBody>
      </p:sp>
      <p:sp>
        <p:nvSpPr>
          <p:cNvPr id="155" name="Google Shape;155;p17"/>
          <p:cNvSpPr txBox="1"/>
          <p:nvPr/>
        </p:nvSpPr>
        <p:spPr>
          <a:xfrm>
            <a:off x="4151140" y="3500762"/>
            <a:ext cx="6324600" cy="712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b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C3C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b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C3C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b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C3C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b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C3C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b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C3C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2C3C43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56" name="Google Shape;156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1150" y="152400"/>
            <a:ext cx="1517650" cy="10668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45E7C1-A989-F6DC-5A8A-AF106A81946D}"/>
              </a:ext>
            </a:extLst>
          </p:cNvPr>
          <p:cNvSpPr txBox="1"/>
          <p:nvPr/>
        </p:nvSpPr>
        <p:spPr>
          <a:xfrm>
            <a:off x="559296" y="1764073"/>
            <a:ext cx="3591813" cy="3200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54A021">
                  <a:lumMod val="75000"/>
                </a:srgb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75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Graduation Requirements</a:t>
            </a:r>
            <a:b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75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</a:br>
            <a:endParaRPr kumimoji="0" lang="en-US" sz="1700" b="1" i="0" u="none" strike="noStrike" kern="1200" cap="none" spc="0" normalizeH="0" baseline="0" noProof="0" dirty="0">
              <a:ln>
                <a:noFill/>
              </a:ln>
              <a:solidFill>
                <a:srgbClr val="54A021">
                  <a:lumMod val="75000"/>
                </a:srgb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  <a:p>
            <a:b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75000"/>
                  </a:srgbClr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75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All students in the class of 2027 must earn 24 credits to graduate.  All academic subjects that meet for a full year are given one credit</a:t>
            </a:r>
            <a:r>
              <a:rPr lang="en-US" sz="1600" i="1" kern="1200" dirty="0">
                <a:solidFill>
                  <a:srgbClr val="54A021">
                    <a:lumMod val="7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 and half year classes receive .5 credit.</a:t>
            </a:r>
            <a:endParaRPr lang="en-US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85B36D-625A-F7D3-AFF5-8B82F1A9DE6C}"/>
              </a:ext>
            </a:extLst>
          </p:cNvPr>
          <p:cNvSpPr txBox="1"/>
          <p:nvPr/>
        </p:nvSpPr>
        <p:spPr>
          <a:xfrm>
            <a:off x="4528730" y="1460500"/>
            <a:ext cx="4745247" cy="43858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buSzPts val="840"/>
              <a:buNone/>
            </a:pPr>
            <a:endParaRPr lang="en-US" sz="1400" b="1" dirty="0"/>
          </a:p>
          <a:p>
            <a:pPr marL="0" indent="0">
              <a:lnSpc>
                <a:spcPct val="90000"/>
              </a:lnSpc>
              <a:spcBef>
                <a:spcPts val="0"/>
              </a:spcBef>
              <a:buSzPts val="840"/>
              <a:buNone/>
            </a:pPr>
            <a:r>
              <a:rPr lang="en-US" sz="1400" b="1" dirty="0">
                <a:latin typeface="+mj-lt"/>
              </a:rPr>
              <a:t>Theological Studies			4.00</a:t>
            </a:r>
          </a:p>
          <a:p>
            <a:pPr marL="342900" indent="-342900">
              <a:lnSpc>
                <a:spcPct val="90000"/>
              </a:lnSpc>
              <a:spcBef>
                <a:spcPts val="280"/>
              </a:spcBef>
              <a:buSzPts val="840"/>
              <a:buNone/>
            </a:pPr>
            <a:endParaRPr lang="en-US" sz="800" b="1" dirty="0">
              <a:latin typeface="+mj-lt"/>
            </a:endParaRPr>
          </a:p>
          <a:p>
            <a:pPr marL="342900" indent="-342900">
              <a:lnSpc>
                <a:spcPct val="90000"/>
              </a:lnSpc>
              <a:spcBef>
                <a:spcPts val="280"/>
              </a:spcBef>
              <a:buSzPts val="840"/>
              <a:buNone/>
            </a:pPr>
            <a:r>
              <a:rPr lang="en-US" sz="1400" b="1" dirty="0">
                <a:latin typeface="+mj-lt"/>
              </a:rPr>
              <a:t>English</a:t>
            </a:r>
            <a:r>
              <a:rPr lang="en-US" sz="1400" dirty="0">
                <a:latin typeface="+mj-lt"/>
              </a:rPr>
              <a:t> 				</a:t>
            </a:r>
            <a:r>
              <a:rPr lang="en-US" sz="1400" b="1" dirty="0">
                <a:latin typeface="+mj-lt"/>
              </a:rPr>
              <a:t>4.00</a:t>
            </a:r>
            <a:endParaRPr lang="en-US" sz="1400" dirty="0">
              <a:latin typeface="+mj-lt"/>
            </a:endParaRPr>
          </a:p>
          <a:p>
            <a:pPr marL="342900" indent="-342900">
              <a:lnSpc>
                <a:spcPct val="90000"/>
              </a:lnSpc>
              <a:spcBef>
                <a:spcPts val="280"/>
              </a:spcBef>
              <a:buSzPts val="840"/>
              <a:buNone/>
            </a:pPr>
            <a:endParaRPr lang="en-US" sz="800" b="1" dirty="0">
              <a:latin typeface="+mj-lt"/>
            </a:endParaRPr>
          </a:p>
          <a:p>
            <a:pPr marL="342900" indent="-342900">
              <a:lnSpc>
                <a:spcPct val="90000"/>
              </a:lnSpc>
              <a:spcBef>
                <a:spcPts val="280"/>
              </a:spcBef>
              <a:buSzPts val="840"/>
              <a:buNone/>
            </a:pPr>
            <a:r>
              <a:rPr lang="en-US" sz="1400" b="1" dirty="0">
                <a:latin typeface="+mj-lt"/>
              </a:rPr>
              <a:t>Mathematics</a:t>
            </a:r>
            <a:r>
              <a:rPr lang="en-US" sz="1400" dirty="0">
                <a:latin typeface="+mj-lt"/>
              </a:rPr>
              <a:t> 			</a:t>
            </a:r>
            <a:r>
              <a:rPr lang="en-US" sz="1400" b="1" dirty="0">
                <a:latin typeface="+mj-lt"/>
              </a:rPr>
              <a:t>3.00 +</a:t>
            </a:r>
          </a:p>
          <a:p>
            <a:pPr marL="342900" indent="-342900">
              <a:lnSpc>
                <a:spcPct val="90000"/>
              </a:lnSpc>
              <a:spcBef>
                <a:spcPts val="280"/>
              </a:spcBef>
              <a:buSzPts val="840"/>
              <a:buNone/>
            </a:pPr>
            <a:endParaRPr lang="en-US" sz="800" b="1" dirty="0">
              <a:latin typeface="+mj-lt"/>
            </a:endParaRPr>
          </a:p>
          <a:p>
            <a:pPr marL="342900" indent="-342900">
              <a:lnSpc>
                <a:spcPct val="90000"/>
              </a:lnSpc>
              <a:spcBef>
                <a:spcPts val="280"/>
              </a:spcBef>
              <a:buSzPts val="840"/>
              <a:buNone/>
            </a:pPr>
            <a:r>
              <a:rPr lang="en-US" sz="1400" b="1" dirty="0">
                <a:latin typeface="+mj-lt"/>
              </a:rPr>
              <a:t>Science 		</a:t>
            </a:r>
            <a:r>
              <a:rPr lang="en-US" sz="1400" dirty="0">
                <a:latin typeface="+mj-lt"/>
              </a:rPr>
              <a:t>		</a:t>
            </a:r>
            <a:r>
              <a:rPr lang="en-US" sz="1400" b="1" dirty="0">
                <a:latin typeface="+mj-lt"/>
              </a:rPr>
              <a:t>3.00 +</a:t>
            </a:r>
          </a:p>
          <a:p>
            <a:pPr marL="342900" indent="-342900">
              <a:lnSpc>
                <a:spcPct val="90000"/>
              </a:lnSpc>
              <a:spcBef>
                <a:spcPts val="280"/>
              </a:spcBef>
              <a:buSzPts val="840"/>
              <a:buNone/>
            </a:pPr>
            <a:endParaRPr lang="en-US" sz="800" b="1" dirty="0">
              <a:latin typeface="+mj-lt"/>
            </a:endParaRPr>
          </a:p>
          <a:p>
            <a:pPr marL="342900" indent="-342900">
              <a:lnSpc>
                <a:spcPct val="90000"/>
              </a:lnSpc>
              <a:spcBef>
                <a:spcPts val="280"/>
              </a:spcBef>
              <a:buSzPts val="840"/>
              <a:buNone/>
            </a:pPr>
            <a:r>
              <a:rPr lang="en-US" sz="1400" b="1" dirty="0">
                <a:latin typeface="+mj-lt"/>
              </a:rPr>
              <a:t>Social Studies</a:t>
            </a:r>
            <a:r>
              <a:rPr lang="en-US" sz="1400" dirty="0">
                <a:latin typeface="+mj-lt"/>
              </a:rPr>
              <a:t> 			</a:t>
            </a:r>
            <a:r>
              <a:rPr lang="en-US" sz="1400" b="1" dirty="0">
                <a:latin typeface="+mj-lt"/>
              </a:rPr>
              <a:t>3.50</a:t>
            </a:r>
          </a:p>
          <a:p>
            <a:pPr marL="342900" indent="-342900">
              <a:lnSpc>
                <a:spcPct val="90000"/>
              </a:lnSpc>
              <a:spcBef>
                <a:spcPts val="280"/>
              </a:spcBef>
              <a:buSzPts val="840"/>
              <a:buNone/>
            </a:pPr>
            <a:endParaRPr lang="en-US" sz="800" b="1" dirty="0">
              <a:latin typeface="+mj-lt"/>
            </a:endParaRPr>
          </a:p>
          <a:p>
            <a:pPr marL="342900" indent="-342900">
              <a:lnSpc>
                <a:spcPct val="90000"/>
              </a:lnSpc>
              <a:spcBef>
                <a:spcPts val="280"/>
              </a:spcBef>
              <a:buSzPts val="840"/>
              <a:buNone/>
            </a:pPr>
            <a:r>
              <a:rPr lang="en-US" sz="1400" b="1" dirty="0">
                <a:latin typeface="+mj-lt"/>
              </a:rPr>
              <a:t>World Language			2.00</a:t>
            </a:r>
          </a:p>
          <a:p>
            <a:pPr marL="342900" indent="-342900">
              <a:lnSpc>
                <a:spcPct val="90000"/>
              </a:lnSpc>
              <a:spcBef>
                <a:spcPts val="280"/>
              </a:spcBef>
              <a:buSzPts val="840"/>
              <a:buNone/>
            </a:pPr>
            <a:endParaRPr lang="en-US" sz="800" b="1" dirty="0">
              <a:latin typeface="+mj-lt"/>
            </a:endParaRPr>
          </a:p>
          <a:p>
            <a:pPr marL="342900" indent="-342900">
              <a:lnSpc>
                <a:spcPct val="90000"/>
              </a:lnSpc>
              <a:spcBef>
                <a:spcPts val="280"/>
              </a:spcBef>
              <a:buSzPts val="840"/>
              <a:buNone/>
            </a:pPr>
            <a:r>
              <a:rPr lang="en-US" sz="1400" b="1" dirty="0">
                <a:latin typeface="+mj-lt"/>
              </a:rPr>
              <a:t>Health and Fitness			1.50</a:t>
            </a:r>
          </a:p>
          <a:p>
            <a:pPr marL="342900" indent="-342900">
              <a:lnSpc>
                <a:spcPct val="90000"/>
              </a:lnSpc>
              <a:spcBef>
                <a:spcPts val="280"/>
              </a:spcBef>
              <a:buSzPts val="840"/>
              <a:buNone/>
            </a:pPr>
            <a:endParaRPr lang="en-US" sz="800" b="1" dirty="0">
              <a:latin typeface="+mj-lt"/>
            </a:endParaRPr>
          </a:p>
          <a:p>
            <a:pPr marL="342900" indent="-342900">
              <a:lnSpc>
                <a:spcPct val="90000"/>
              </a:lnSpc>
              <a:spcBef>
                <a:spcPts val="280"/>
              </a:spcBef>
              <a:buSzPts val="840"/>
              <a:buNone/>
            </a:pPr>
            <a:r>
              <a:rPr lang="en-US" sz="1400" b="1" dirty="0">
                <a:latin typeface="+mj-lt"/>
              </a:rPr>
              <a:t>Computer Science			1.00</a:t>
            </a:r>
          </a:p>
          <a:p>
            <a:pPr marL="342900" indent="-342900">
              <a:lnSpc>
                <a:spcPct val="90000"/>
              </a:lnSpc>
              <a:spcBef>
                <a:spcPts val="280"/>
              </a:spcBef>
              <a:buSzPts val="840"/>
              <a:buNone/>
            </a:pPr>
            <a:endParaRPr lang="en-US" sz="800" b="1" dirty="0">
              <a:latin typeface="+mj-lt"/>
            </a:endParaRPr>
          </a:p>
          <a:p>
            <a:pPr marL="342900" indent="-342900">
              <a:lnSpc>
                <a:spcPct val="90000"/>
              </a:lnSpc>
              <a:spcBef>
                <a:spcPts val="280"/>
              </a:spcBef>
              <a:buSzPts val="840"/>
              <a:buNone/>
            </a:pPr>
            <a:r>
              <a:rPr lang="en-US" sz="1400" b="1" dirty="0">
                <a:latin typeface="+mj-lt"/>
              </a:rPr>
              <a:t>Fine Arts 				1.00</a:t>
            </a:r>
            <a:endParaRPr lang="en-US" b="1" dirty="0">
              <a:latin typeface="+mj-lt"/>
            </a:endParaRPr>
          </a:p>
          <a:p>
            <a:pPr marL="342900" indent="-342900">
              <a:lnSpc>
                <a:spcPct val="90000"/>
              </a:lnSpc>
              <a:spcBef>
                <a:spcPts val="280"/>
              </a:spcBef>
              <a:buSzPts val="840"/>
              <a:buNone/>
            </a:pPr>
            <a:endParaRPr lang="en-US" sz="800" b="1" dirty="0">
              <a:latin typeface="+mj-lt"/>
            </a:endParaRPr>
          </a:p>
          <a:p>
            <a:pPr marL="342900" indent="-342900">
              <a:lnSpc>
                <a:spcPct val="90000"/>
              </a:lnSpc>
              <a:spcBef>
                <a:spcPts val="280"/>
              </a:spcBef>
              <a:buSzPts val="840"/>
              <a:buNone/>
            </a:pPr>
            <a:r>
              <a:rPr lang="en-US" sz="1400" b="1" dirty="0">
                <a:latin typeface="+mj-lt"/>
              </a:rPr>
              <a:t>Electives			remaining credits					                       	  TOTAL:  24.00</a:t>
            </a:r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283193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21">
            <a:extLst>
              <a:ext uri="{FF2B5EF4-FFF2-40B4-BE49-F238E27FC236}">
                <a16:creationId xmlns:a16="http://schemas.microsoft.com/office/drawing/2014/main" id="{1CC25346-1B2A-13B9-90EF-4E3915D9934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89798483"/>
              </p:ext>
            </p:extLst>
          </p:nvPr>
        </p:nvGraphicFramePr>
        <p:xfrm>
          <a:off x="638126" y="1411550"/>
          <a:ext cx="8789958" cy="3832323"/>
        </p:xfrm>
        <a:graphic>
          <a:graphicData uri="http://schemas.openxmlformats.org/drawingml/2006/table">
            <a:tbl>
              <a:tblPr firstRow="1" bandRow="1">
                <a:noFill/>
                <a:tableStyleId>{18C87C6C-A95F-4D0C-BF89-C40408E1443A}</a:tableStyleId>
              </a:tblPr>
              <a:tblGrid>
                <a:gridCol w="12485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26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26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426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267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4267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4267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4267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4267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622664">
                <a:tc gridSpan="8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700" b="1" i="0" u="none" strike="noStrike" cap="none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           </a:t>
                      </a:r>
                      <a:r>
                        <a:rPr lang="en-US" sz="3700" b="1" i="0" u="none" strike="noStrike" cap="none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Calibri"/>
                          <a:sym typeface="Calibri"/>
                        </a:rPr>
                        <a:t>BG Daily Schedule</a:t>
                      </a:r>
                      <a:endParaRPr sz="18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658" marR="9658" marT="9658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700" b="1" i="0" u="none" strike="noStrike" cap="none" dirty="0">
                        <a:solidFill>
                          <a:schemeClr val="dk2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658" marR="9658" marT="9658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1584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i="0" u="none" strike="noStrike" cap="none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7:45 – 7:55</a:t>
                      </a:r>
                      <a:endParaRPr sz="1800" dirty="0">
                        <a:solidFill>
                          <a:schemeClr val="tx1"/>
                        </a:solidFill>
                      </a:endParaRPr>
                    </a:p>
                  </a:txBody>
                  <a:tcPr marL="9658" marR="9658" marT="9658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i="0" u="none" strike="noStrike" cap="none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Advisory</a:t>
                      </a:r>
                      <a:endParaRPr sz="1800" dirty="0">
                        <a:solidFill>
                          <a:schemeClr val="tx1"/>
                        </a:solidFill>
                      </a:endParaRPr>
                    </a:p>
                  </a:txBody>
                  <a:tcPr marL="9658" marR="9658" marT="9658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i="0" u="none" strike="noStrike" cap="none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Advisory</a:t>
                      </a:r>
                      <a:endParaRPr sz="1800" dirty="0">
                        <a:solidFill>
                          <a:schemeClr val="tx1"/>
                        </a:solidFill>
                      </a:endParaRPr>
                    </a:p>
                  </a:txBody>
                  <a:tcPr marL="9658" marR="9658" marT="9658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i="0" u="none" strike="noStrike" cap="none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Advisory</a:t>
                      </a:r>
                      <a:endParaRPr sz="1800" dirty="0">
                        <a:solidFill>
                          <a:schemeClr val="tx1"/>
                        </a:solidFill>
                      </a:endParaRPr>
                    </a:p>
                  </a:txBody>
                  <a:tcPr marL="9658" marR="9658" marT="9658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i="0" u="none" strike="noStrike" cap="none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Advisory</a:t>
                      </a:r>
                      <a:endParaRPr sz="1800" dirty="0">
                        <a:solidFill>
                          <a:schemeClr val="tx1"/>
                        </a:solidFill>
                      </a:endParaRPr>
                    </a:p>
                  </a:txBody>
                  <a:tcPr marL="9658" marR="9658" marT="9658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i="0" u="none" strike="noStrike" cap="none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Advisory</a:t>
                      </a:r>
                      <a:endParaRPr sz="1800" dirty="0">
                        <a:solidFill>
                          <a:schemeClr val="tx1"/>
                        </a:solidFill>
                      </a:endParaRPr>
                    </a:p>
                  </a:txBody>
                  <a:tcPr marL="9658" marR="9658" marT="9658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i="0" u="none" strike="noStrike" cap="none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Advisory</a:t>
                      </a:r>
                      <a:endParaRPr sz="1800" dirty="0">
                        <a:solidFill>
                          <a:schemeClr val="tx1"/>
                        </a:solidFill>
                      </a:endParaRPr>
                    </a:p>
                  </a:txBody>
                  <a:tcPr marL="9658" marR="9658" marT="9658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i="0" u="none" strike="noStrike" cap="none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Advisory</a:t>
                      </a:r>
                      <a:endParaRPr sz="1800" dirty="0">
                        <a:solidFill>
                          <a:schemeClr val="tx1"/>
                        </a:solidFill>
                      </a:endParaRPr>
                    </a:p>
                  </a:txBody>
                  <a:tcPr marL="9658" marR="9658" marT="9658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i="0" u="none" strike="noStrike" cap="none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Advisory</a:t>
                      </a:r>
                      <a:endParaRPr sz="1800" dirty="0">
                        <a:solidFill>
                          <a:schemeClr val="tx1"/>
                        </a:solidFill>
                      </a:endParaRPr>
                    </a:p>
                  </a:txBody>
                  <a:tcPr marL="9658" marR="9658" marT="9658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116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i="0" u="none" strike="noStrike" cap="none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7:59 – 8:55</a:t>
                      </a:r>
                      <a:endParaRPr sz="1800" dirty="0">
                        <a:solidFill>
                          <a:schemeClr val="tx1"/>
                        </a:solidFill>
                      </a:endParaRPr>
                    </a:p>
                  </a:txBody>
                  <a:tcPr marL="9658" marR="9658" marT="9658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1" i="0" u="none" strike="noStrike" cap="none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  <a:sym typeface="Calibri"/>
                        </a:rPr>
                        <a:t>A</a:t>
                      </a:r>
                      <a:endParaRPr sz="1800" dirty="0">
                        <a:solidFill>
                          <a:schemeClr val="tx1"/>
                        </a:solidFill>
                      </a:endParaRPr>
                    </a:p>
                  </a:txBody>
                  <a:tcPr marL="9658" marR="9658" marT="9658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</a:t>
                      </a:r>
                      <a:endParaRPr sz="25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658" marR="9658" marT="9658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</a:t>
                      </a:r>
                      <a:endParaRPr sz="25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658" marR="9658" marT="9658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  <a:endParaRPr sz="25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658" marR="9658" marT="9658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</a:t>
                      </a:r>
                      <a:endParaRPr sz="25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658" marR="9658" marT="9658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0" i="0" u="none" strike="noStrike" cap="non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/>
                        </a:rPr>
                        <a:t>H</a:t>
                      </a:r>
                      <a:endParaRPr sz="25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658" marR="9658" marT="9658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</a:t>
                      </a:r>
                      <a:endParaRPr sz="25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658" marR="9658" marT="9658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</a:t>
                      </a:r>
                      <a:endParaRPr sz="25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658" marR="9658" marT="9658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116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i="0" u="none" strike="noStrike" cap="none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8:59 – 9:55</a:t>
                      </a:r>
                      <a:endParaRPr sz="1800" dirty="0">
                        <a:solidFill>
                          <a:schemeClr val="tx1"/>
                        </a:solidFill>
                      </a:endParaRPr>
                    </a:p>
                  </a:txBody>
                  <a:tcPr marL="9658" marR="9658" marT="9658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1" i="0" u="none" strike="noStrike" cap="none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  <a:sym typeface="Calibri"/>
                        </a:rPr>
                        <a:t>B</a:t>
                      </a:r>
                      <a:endParaRPr sz="1800" dirty="0">
                        <a:solidFill>
                          <a:schemeClr val="tx1"/>
                        </a:solidFill>
                      </a:endParaRPr>
                    </a:p>
                  </a:txBody>
                  <a:tcPr marL="9658" marR="9658" marT="9658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1" i="0" u="none" strike="noStrike" cap="none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  <a:sym typeface="Calibri"/>
                        </a:rPr>
                        <a:t>H</a:t>
                      </a:r>
                      <a:endParaRPr sz="1800" dirty="0">
                        <a:solidFill>
                          <a:schemeClr val="tx1"/>
                        </a:solidFill>
                      </a:endParaRPr>
                    </a:p>
                  </a:txBody>
                  <a:tcPr marL="9658" marR="9658" marT="9658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1" i="0" u="none" strike="noStrike" cap="none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  <a:sym typeface="Calibri"/>
                        </a:rPr>
                        <a:t>F</a:t>
                      </a:r>
                      <a:endParaRPr sz="1800" dirty="0">
                        <a:solidFill>
                          <a:schemeClr val="tx1"/>
                        </a:solidFill>
                      </a:endParaRPr>
                    </a:p>
                  </a:txBody>
                  <a:tcPr marL="9658" marR="9658" marT="9658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1" i="0" u="none" strike="noStrike" cap="none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  <a:sym typeface="Calibri"/>
                        </a:rPr>
                        <a:t>D</a:t>
                      </a:r>
                      <a:endParaRPr sz="1800" dirty="0">
                        <a:solidFill>
                          <a:schemeClr val="tx1"/>
                        </a:solidFill>
                      </a:endParaRPr>
                    </a:p>
                  </a:txBody>
                  <a:tcPr marL="9658" marR="9658" marT="9658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0" i="0" u="none" strike="noStrike" cap="non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/>
                        </a:rPr>
                        <a:t>C</a:t>
                      </a:r>
                      <a:endParaRPr sz="25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658" marR="9658" marT="9658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0" i="0" u="none" strike="noStrike" cap="non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/>
                        </a:rPr>
                        <a:t>A</a:t>
                      </a:r>
                      <a:endParaRPr sz="25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658" marR="9658" marT="9658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0" i="0" u="none" strike="noStrike" cap="non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/>
                        </a:rPr>
                        <a:t>G</a:t>
                      </a:r>
                      <a:endParaRPr sz="25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658" marR="9658" marT="9658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0" i="0" u="none" strike="noStrike" cap="non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/>
                        </a:rPr>
                        <a:t>E</a:t>
                      </a:r>
                      <a:endParaRPr sz="25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658" marR="9658" marT="9658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116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i="0" u="none" strike="noStrike" cap="none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9:59 – 10:55</a:t>
                      </a:r>
                      <a:endParaRPr sz="1800" dirty="0">
                        <a:solidFill>
                          <a:schemeClr val="tx1"/>
                        </a:solidFill>
                      </a:endParaRPr>
                    </a:p>
                  </a:txBody>
                  <a:tcPr marL="9658" marR="9658" marT="9658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1" i="0" u="none" strike="noStrike" cap="none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  <a:sym typeface="Calibri"/>
                        </a:rPr>
                        <a:t>C  </a:t>
                      </a:r>
                      <a:endParaRPr sz="1800" dirty="0">
                        <a:solidFill>
                          <a:schemeClr val="tx1"/>
                        </a:solidFill>
                      </a:endParaRPr>
                    </a:p>
                  </a:txBody>
                  <a:tcPr marL="9658" marR="9658" marT="9658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1" i="0" u="none" strike="noStrike" cap="none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  <a:sym typeface="Calibri"/>
                        </a:rPr>
                        <a:t>A</a:t>
                      </a:r>
                      <a:endParaRPr sz="1800" dirty="0">
                        <a:solidFill>
                          <a:schemeClr val="tx1"/>
                        </a:solidFill>
                      </a:endParaRPr>
                    </a:p>
                  </a:txBody>
                  <a:tcPr marL="9658" marR="9658" marT="9658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1" i="0" u="none" strike="noStrike" cap="none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  <a:sym typeface="Calibri"/>
                        </a:rPr>
                        <a:t>G</a:t>
                      </a:r>
                      <a:endParaRPr sz="1800" dirty="0">
                        <a:solidFill>
                          <a:schemeClr val="tx1"/>
                        </a:solidFill>
                      </a:endParaRPr>
                    </a:p>
                  </a:txBody>
                  <a:tcPr marL="9658" marR="9658" marT="9658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1" i="0" u="none" strike="noStrike" cap="none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  <a:sym typeface="Calibri"/>
                        </a:rPr>
                        <a:t>E</a:t>
                      </a:r>
                      <a:endParaRPr sz="1800" dirty="0">
                        <a:solidFill>
                          <a:schemeClr val="tx1"/>
                        </a:solidFill>
                      </a:endParaRPr>
                    </a:p>
                  </a:txBody>
                  <a:tcPr marL="9658" marR="9658" marT="9658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0" i="0" u="none" strike="noStrike" cap="non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/>
                        </a:rPr>
                        <a:t>D</a:t>
                      </a:r>
                      <a:endParaRPr sz="25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658" marR="9658" marT="9658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0" i="0" u="none" strike="noStrike" cap="non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/>
                        </a:rPr>
                        <a:t>B</a:t>
                      </a:r>
                      <a:endParaRPr sz="25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658" marR="9658" marT="9658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</a:t>
                      </a:r>
                      <a:endParaRPr sz="25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658" marR="9658" marT="9658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</a:t>
                      </a:r>
                      <a:endParaRPr sz="25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658" marR="9658" marT="9658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841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i="0" u="none" strike="noStrike" cap="none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10:59 – 12:25</a:t>
                      </a:r>
                      <a:endParaRPr sz="18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i="0" u="none" strike="noStrike" cap="none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30 minute </a:t>
                      </a:r>
                      <a:endParaRPr sz="18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i="0" u="none" strike="noStrike" cap="none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lunch</a:t>
                      </a:r>
                      <a:endParaRPr sz="1800" dirty="0">
                        <a:solidFill>
                          <a:schemeClr val="tx1"/>
                        </a:solidFill>
                      </a:endParaRPr>
                    </a:p>
                  </a:txBody>
                  <a:tcPr marL="9658" marR="9658" marT="9658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1" i="0" u="none" strike="noStrike" cap="none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  <a:sym typeface="Calibri"/>
                        </a:rPr>
                        <a:t>D</a:t>
                      </a:r>
                      <a:endParaRPr sz="1800" dirty="0">
                        <a:solidFill>
                          <a:schemeClr val="tx1"/>
                        </a:solidFill>
                      </a:endParaRPr>
                    </a:p>
                  </a:txBody>
                  <a:tcPr marL="9658" marR="9658" marT="9658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1" i="0" u="none" strike="noStrike" cap="none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  <a:sym typeface="Calibri"/>
                        </a:rPr>
                        <a:t>B</a:t>
                      </a:r>
                      <a:endParaRPr sz="1800" dirty="0">
                        <a:solidFill>
                          <a:schemeClr val="tx1"/>
                        </a:solidFill>
                      </a:endParaRPr>
                    </a:p>
                  </a:txBody>
                  <a:tcPr marL="9658" marR="9658" marT="9658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1" i="0" u="none" strike="noStrike" cap="none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  <a:sym typeface="Calibri"/>
                        </a:rPr>
                        <a:t>H</a:t>
                      </a:r>
                      <a:endParaRPr sz="1800" dirty="0">
                        <a:solidFill>
                          <a:schemeClr val="tx1"/>
                        </a:solidFill>
                      </a:endParaRPr>
                    </a:p>
                  </a:txBody>
                  <a:tcPr marL="9658" marR="9658" marT="9658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1" i="0" u="none" strike="noStrike" cap="none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  <a:sym typeface="Calibri"/>
                        </a:rPr>
                        <a:t>F</a:t>
                      </a:r>
                      <a:endParaRPr sz="1800" dirty="0">
                        <a:solidFill>
                          <a:schemeClr val="tx1"/>
                        </a:solidFill>
                      </a:endParaRPr>
                    </a:p>
                  </a:txBody>
                  <a:tcPr marL="9658" marR="9658" marT="9658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0" i="0" u="none" strike="noStrike" cap="non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/>
                        </a:rPr>
                        <a:t>E</a:t>
                      </a:r>
                      <a:endParaRPr sz="25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658" marR="9658" marT="9658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0" i="0" u="none" strike="noStrike" cap="non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/>
                        </a:rPr>
                        <a:t>C</a:t>
                      </a:r>
                      <a:endParaRPr sz="25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658" marR="9658" marT="9658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0" i="0" u="none" strike="noStrike" cap="non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/>
                        </a:rPr>
                        <a:t>A</a:t>
                      </a:r>
                      <a:endParaRPr sz="25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658" marR="9658" marT="9658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0" i="0" u="none" strike="noStrike" cap="non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/>
                        </a:rPr>
                        <a:t>G</a:t>
                      </a:r>
                      <a:endParaRPr sz="25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658" marR="9658" marT="9658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116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i="0" u="none" strike="noStrike" cap="none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12:29 – 1:25</a:t>
                      </a:r>
                      <a:endParaRPr sz="1800" dirty="0">
                        <a:solidFill>
                          <a:schemeClr val="tx1"/>
                        </a:solidFill>
                      </a:endParaRPr>
                    </a:p>
                  </a:txBody>
                  <a:tcPr marL="9658" marR="9658" marT="9658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1" i="0" u="none" strike="noStrike" cap="none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  <a:sym typeface="Calibri"/>
                        </a:rPr>
                        <a:t>E</a:t>
                      </a:r>
                      <a:endParaRPr sz="1800" dirty="0">
                        <a:solidFill>
                          <a:schemeClr val="tx1"/>
                        </a:solidFill>
                      </a:endParaRPr>
                    </a:p>
                  </a:txBody>
                  <a:tcPr marL="9658" marR="9658" marT="9658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1" i="0" u="none" strike="noStrike" cap="none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</a:t>
                      </a:r>
                    </a:p>
                  </a:txBody>
                  <a:tcPr marL="9658" marR="9658" marT="9658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1" i="0" u="none" strike="noStrike" cap="none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  <a:sym typeface="Calibri"/>
                        </a:rPr>
                        <a:t>A</a:t>
                      </a:r>
                      <a:endParaRPr sz="1800" dirty="0">
                        <a:solidFill>
                          <a:schemeClr val="tx1"/>
                        </a:solidFill>
                      </a:endParaRPr>
                    </a:p>
                  </a:txBody>
                  <a:tcPr marL="9658" marR="9658" marT="9658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1" i="0" u="none" strike="noStrike" cap="none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  <a:sym typeface="Calibri"/>
                        </a:rPr>
                        <a:t>G</a:t>
                      </a:r>
                      <a:endParaRPr sz="1800" dirty="0">
                        <a:solidFill>
                          <a:schemeClr val="tx1"/>
                        </a:solidFill>
                      </a:endParaRPr>
                    </a:p>
                  </a:txBody>
                  <a:tcPr marL="9658" marR="9658" marT="9658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0" i="0" u="none" strike="noStrike" cap="non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/>
                        </a:rPr>
                        <a:t>F</a:t>
                      </a:r>
                      <a:endParaRPr sz="25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658" marR="9658" marT="9658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0" i="0" u="none" strike="noStrike" cap="non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/>
                        </a:rPr>
                        <a:t>D</a:t>
                      </a:r>
                      <a:endParaRPr sz="25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658" marR="9658" marT="9658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0" i="0" u="none" strike="noStrike" cap="non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/>
                        </a:rPr>
                        <a:t>B</a:t>
                      </a:r>
                      <a:endParaRPr sz="25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658" marR="9658" marT="9658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0" i="0" u="none" strike="noStrike" cap="non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/>
                        </a:rPr>
                        <a:t>H</a:t>
                      </a:r>
                      <a:endParaRPr sz="25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658" marR="9658" marT="9658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499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i="0" u="none" strike="noStrike" cap="none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i="0" u="none" strike="noStrike" cap="none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1:29 – 2:25</a:t>
                      </a:r>
                      <a:endParaRPr sz="1800" dirty="0">
                        <a:solidFill>
                          <a:schemeClr val="tx1"/>
                        </a:solidFill>
                      </a:endParaRPr>
                    </a:p>
                  </a:txBody>
                  <a:tcPr marL="9658" marR="9658" marT="9658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</a:t>
                      </a:r>
                      <a:endParaRPr sz="25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658" marR="9658" marT="9658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1" i="0" u="none" strike="noStrike" cap="none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  <a:sym typeface="Calibri"/>
                        </a:rPr>
                        <a:t>D</a:t>
                      </a:r>
                      <a:endParaRPr sz="1800" dirty="0">
                        <a:solidFill>
                          <a:schemeClr val="tx1"/>
                        </a:solidFill>
                      </a:endParaRPr>
                    </a:p>
                  </a:txBody>
                  <a:tcPr marL="9658" marR="9658" marT="9658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1" i="0" u="none" strike="noStrike" cap="none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</a:t>
                      </a:r>
                    </a:p>
                  </a:txBody>
                  <a:tcPr marL="9658" marR="9658" marT="9658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1" i="0" u="none" strike="noStrike" cap="none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  <a:sym typeface="Calibri"/>
                        </a:rPr>
                        <a:t>H</a:t>
                      </a:r>
                      <a:endParaRPr sz="1800" dirty="0">
                        <a:solidFill>
                          <a:schemeClr val="tx1"/>
                        </a:solidFill>
                      </a:endParaRPr>
                    </a:p>
                  </a:txBody>
                  <a:tcPr marL="9658" marR="9658" marT="9658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0" i="0" u="none" strike="noStrike" cap="non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/>
                        </a:rPr>
                        <a:t>G</a:t>
                      </a:r>
                      <a:endParaRPr sz="25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658" marR="9658" marT="9658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0" i="0" u="none" strike="noStrike" cap="non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/>
                        </a:rPr>
                        <a:t>E</a:t>
                      </a:r>
                      <a:endParaRPr sz="25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658" marR="9658" marT="9658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0" i="0" u="none" strike="noStrike" cap="non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/>
                        </a:rPr>
                        <a:t>C</a:t>
                      </a:r>
                      <a:endParaRPr sz="25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658" marR="9658" marT="9658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0" i="0" u="none" strike="noStrike" cap="non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/>
                        </a:rPr>
                        <a:t>A</a:t>
                      </a:r>
                      <a:endParaRPr sz="25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658" marR="9658" marT="9658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2576004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25872</TotalTime>
  <Words>2312</Words>
  <Application>Microsoft Office PowerPoint</Application>
  <PresentationFormat>Widescreen</PresentationFormat>
  <Paragraphs>509</Paragraphs>
  <Slides>30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Verdana</vt:lpstr>
      <vt:lpstr>Wingdings 3</vt:lpstr>
      <vt:lpstr>Trebuchet MS</vt:lpstr>
      <vt:lpstr>Arial</vt:lpstr>
      <vt:lpstr>Segoe Print</vt:lpstr>
      <vt:lpstr>Calibri</vt:lpstr>
      <vt:lpstr>Wingdings</vt:lpstr>
      <vt:lpstr>Calibri Light</vt:lpstr>
      <vt:lpstr>Custom Design</vt:lpstr>
      <vt:lpstr>Facet</vt:lpstr>
      <vt:lpstr>Class of 2027   Course Selection Information Night  April 4, 2023</vt:lpstr>
      <vt:lpstr>      </vt:lpstr>
      <vt:lpstr>Tonight’s Agenda</vt:lpstr>
      <vt:lpstr>      </vt:lpstr>
      <vt:lpstr>  Introductions    </vt:lpstr>
      <vt:lpstr>  Introductions    </vt:lpstr>
      <vt:lpstr>  In Your Packet    </vt:lpstr>
      <vt:lpstr>      </vt:lpstr>
      <vt:lpstr>PowerPoint Presentation</vt:lpstr>
      <vt:lpstr>PowerPoint Presentation</vt:lpstr>
      <vt:lpstr>      </vt:lpstr>
      <vt:lpstr>      </vt:lpstr>
      <vt:lpstr>      </vt:lpstr>
      <vt:lpstr>PowerPoint Presentation</vt:lpstr>
      <vt:lpstr>PowerPoint Presentation</vt:lpstr>
      <vt:lpstr>PowerPoint Presentation</vt:lpstr>
      <vt:lpstr>PowerPoint Presentation</vt:lpstr>
      <vt:lpstr>      </vt:lpstr>
      <vt:lpstr>      </vt:lpstr>
      <vt:lpstr>      </vt:lpstr>
      <vt:lpstr>      </vt:lpstr>
      <vt:lpstr>      </vt:lpstr>
      <vt:lpstr>       Academic Devices</vt:lpstr>
      <vt:lpstr>      </vt:lpstr>
      <vt:lpstr>      </vt:lpstr>
      <vt:lpstr>      </vt:lpstr>
      <vt:lpstr>      </vt:lpstr>
      <vt:lpstr>      </vt:lpstr>
      <vt:lpstr>      </vt:lpstr>
      <vt:lpstr>   Thank you for Coming!   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</dc:title>
  <dc:creator>jstrniste</dc:creator>
  <cp:lastModifiedBy>Brenda Poznanski</cp:lastModifiedBy>
  <cp:revision>55</cp:revision>
  <cp:lastPrinted>2023-04-04T19:53:20Z</cp:lastPrinted>
  <dcterms:modified xsi:type="dcterms:W3CDTF">2023-04-05T13:14:33Z</dcterms:modified>
</cp:coreProperties>
</file>