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 varScale="1">
        <p:scale>
          <a:sx n="90" d="100"/>
          <a:sy n="90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5D62-F7EF-19F2-32E3-9C2F6A054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624A3-52E4-DC52-AC4E-04BC2F97C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9D464-EC9B-A096-FCFE-D34686DD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F3B1D-344B-27D8-ECBD-21AC8213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C249-CA31-B7BB-5252-5A84C5BA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C952-5243-24D3-7F44-634CB775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D9116-2BF7-1617-9D69-5C9840E2F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F1175-1B02-6B8C-CF37-81932A58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4CEC-CFE4-741D-0144-6E96F815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72DE-48C8-31FF-5C81-6FF60FD9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1B2ACB-480B-5BFD-84E3-6873EE857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7F75-92AC-88A3-CAA7-DC07AD771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2E787-343F-EB80-A97A-D3B45832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DC1F5-48E4-7B0D-13BC-CAE89AE5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146A-C2B9-4708-3F5D-912B5CA8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33CA-050F-CC7D-9D01-16244924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E8DF3-A962-26A0-8A3F-0ECAC828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BA0AE-B626-1631-479F-1AEF5114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31A09-1737-EAC1-C9B9-B5DCCDB40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23DAF-52A7-C8FF-75A7-42C0759A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4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85F-5238-C974-B597-872FA947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180AB-D2E0-A7E7-4B80-064D3A9D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03214-4617-C8DF-CAEA-12234F8C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EEE9-42BC-F3F2-7884-B196EE23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3B804-1BB3-0671-C8B3-283DDCC1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A4DA-41DD-9CAB-6E03-B2DDCFCD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55A1-DFE9-07C8-FFD3-06A1C4CEF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A5969-5A2A-A1A4-6C4A-2672281AB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B360C-2EAB-4D41-AF9B-8CD15A9A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5F19C-98C8-A658-880F-99A6D8C5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2D576-49D0-2BC9-706F-248695F4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4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91D8-18C8-D98D-3E37-31FAD6C9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2C78D-D172-B56D-3AB3-336575391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82D92-36DB-48D0-9D23-DCD0B8A4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91B3C-B242-A562-6047-C842FED26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A7FFC-8F00-9DC6-0302-8F75E6881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86E575-4BC3-DCE9-B217-86829FD8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DF319-EEC0-A852-0284-6E858A140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39D1F-CE2B-A2CE-9856-1379A6FF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3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0212-0457-9DB9-D2F5-5405468B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5E2B4-9749-D8C8-678F-A93F9A472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A1457-1927-8A58-42D3-9D1E0E4C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13B53-0812-22DC-8904-10B8DD14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4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8FF8DA-0DA9-3270-553F-DAB767D4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5586E-EC99-152A-65D1-D6C38D56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E438D-4594-6D3B-9FC6-2B1D40F3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92A4-C3FA-A772-2A16-7D57E0D2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1C8BB-E9A7-5572-D98D-47769AADE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EBF98-F1AB-6C7B-01A4-F29FF0485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F41E9-A1F9-F848-6BAC-CD6DDF52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7D508-B0E3-F416-8139-93C7F5ED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3BB74-97B2-260B-A53F-D5D4DD91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9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4621-163C-281C-7051-8254F066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00B51-2309-708E-1D2D-FBAF8633F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47024-0401-54ED-CC5B-ABF8BB6DC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F1718-6E8C-D423-7B06-37EA3C93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67B03-7BF0-8ED2-17F7-39EEE334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0665-5431-055C-531F-9B77F04E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6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ABFDB-169C-A4DD-86E6-36197838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1F85E-F19C-881A-B7D5-F14CC2CE6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C8A86-C506-31C0-9BAA-7F67C3EA2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F72A-BF99-B549-87BD-622CEA1BBC23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6371-B73A-7EFA-D28F-00731B618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891DC-67ED-3D11-3A36-BA03C974C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C28CE-A3A4-B245-A612-C449F4074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27B7-EC0A-DBFD-9467-A50DD14CC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CCDCD-E914-B7C1-A1A0-2BA948ABA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5DB8F-B01B-6442-A3CC-4AE41554C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" y="130175"/>
            <a:ext cx="11960578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9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2A32-6192-460B-9415-A79233CB9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F8C39BF-31AF-67EF-21ED-DB3FB0C79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463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6D695-1F76-7A3D-536A-E87BC9DC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13FE38-CCC4-E114-DC62-0415D6B96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69152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6F51-4CE8-C389-4D8A-D50447AA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B3A489-F950-3BAC-037B-3AA271433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930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6F07-58AB-3CCB-0A01-98D944BD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9D5BC-4578-3681-4F65-F15A070B7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64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19733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Salvas</dc:creator>
  <cp:lastModifiedBy>Patrick Salvas</cp:lastModifiedBy>
  <cp:revision>1</cp:revision>
  <dcterms:created xsi:type="dcterms:W3CDTF">2023-05-02T13:15:00Z</dcterms:created>
  <dcterms:modified xsi:type="dcterms:W3CDTF">2023-05-02T13:19:58Z</dcterms:modified>
</cp:coreProperties>
</file>