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93" r:id="rId2"/>
  </p:sldMasterIdLst>
  <p:notesMasterIdLst>
    <p:notesMasterId r:id="rId33"/>
  </p:notesMasterIdLst>
  <p:handoutMasterIdLst>
    <p:handoutMasterId r:id="rId34"/>
  </p:handoutMasterIdLst>
  <p:sldIdLst>
    <p:sldId id="257" r:id="rId3"/>
    <p:sldId id="310" r:id="rId4"/>
    <p:sldId id="300" r:id="rId5"/>
    <p:sldId id="258" r:id="rId6"/>
    <p:sldId id="280" r:id="rId7"/>
    <p:sldId id="301" r:id="rId8"/>
    <p:sldId id="284" r:id="rId9"/>
    <p:sldId id="285" r:id="rId10"/>
    <p:sldId id="263" r:id="rId11"/>
    <p:sldId id="286" r:id="rId12"/>
    <p:sldId id="288" r:id="rId13"/>
    <p:sldId id="308" r:id="rId14"/>
    <p:sldId id="307" r:id="rId15"/>
    <p:sldId id="312" r:id="rId16"/>
    <p:sldId id="311" r:id="rId17"/>
    <p:sldId id="313" r:id="rId18"/>
    <p:sldId id="289" r:id="rId19"/>
    <p:sldId id="290" r:id="rId20"/>
    <p:sldId id="302" r:id="rId21"/>
    <p:sldId id="303" r:id="rId22"/>
    <p:sldId id="291" r:id="rId23"/>
    <p:sldId id="271" r:id="rId24"/>
    <p:sldId id="304" r:id="rId25"/>
    <p:sldId id="294" r:id="rId26"/>
    <p:sldId id="295" r:id="rId27"/>
    <p:sldId id="296" r:id="rId28"/>
    <p:sldId id="282" r:id="rId29"/>
    <p:sldId id="309" r:id="rId30"/>
    <p:sldId id="298" r:id="rId31"/>
    <p:sldId id="299" r:id="rId32"/>
  </p:sldIdLst>
  <p:sldSz cx="12192000" cy="6858000"/>
  <p:notesSz cx="9296400" cy="7010400"/>
  <p:embeddedFontLst>
    <p:embeddedFont>
      <p:font typeface="Segoe Print" panose="02000600000000000000" pitchFamily="2" charset="0"/>
      <p:regular r:id="rId35"/>
      <p:bold r:id="rId36"/>
    </p:embeddedFont>
    <p:embeddedFont>
      <p:font typeface="Trebuchet MS" panose="020B0603020202020204" pitchFamily="34" charset="0"/>
      <p:regular r:id="rId37"/>
      <p:bold r:id="rId38"/>
      <p:italic r:id="rId39"/>
      <p:boldItalic r:id="rId40"/>
    </p:embeddedFont>
    <p:embeddedFont>
      <p:font typeface="Verdana" panose="020B0604030504040204" pitchFamily="34" charset="0"/>
      <p:regular r:id="rId41"/>
      <p:bold r:id="rId42"/>
      <p:italic r:id="rId43"/>
      <p:boldItalic r:id="rId44"/>
    </p:embeddedFont>
    <p:embeddedFont>
      <p:font typeface="Wingdings 3" panose="05040102010807070707" pitchFamily="18" charset="2"/>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D22"/>
    <a:srgbClr val="0E5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8C87C6C-A95F-4D0C-BF89-C40408E1443A}">
  <a:tblStyle styleId="{18C87C6C-A95F-4D0C-BF89-C40408E1443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FFADB05-695D-4826-A97C-CEE4B84BD86D}" styleName="Table_1">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F6F0"/>
          </a:solidFill>
        </a:fill>
      </a:tcStyle>
    </a:wholeTbl>
    <a:band1H>
      <a:tcTxStyle/>
      <a:tcStyle>
        <a:tcBdr/>
        <a:fill>
          <a:solidFill>
            <a:srgbClr val="E7EDE1"/>
          </a:solidFill>
        </a:fill>
      </a:tcStyle>
    </a:band1H>
    <a:band2H>
      <a:tcTxStyle/>
      <a:tcStyle>
        <a:tcBdr/>
      </a:tcStyle>
    </a:band2H>
    <a:band1V>
      <a:tcTxStyle/>
      <a:tcStyle>
        <a:tcBdr/>
        <a:fill>
          <a:solidFill>
            <a:srgbClr val="E7EDE1"/>
          </a:solidFill>
        </a:fill>
      </a:tcStyle>
    </a:band1V>
    <a:band2V>
      <a:tcTxStyle/>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6357" autoAdjust="0"/>
  </p:normalViewPr>
  <p:slideViewPr>
    <p:cSldViewPr snapToGrid="0">
      <p:cViewPr varScale="1">
        <p:scale>
          <a:sx n="110" d="100"/>
          <a:sy n="110" d="100"/>
        </p:scale>
        <p:origin x="630" y="102"/>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7607" cy="351700"/>
          </a:xfrm>
          <a:prstGeom prst="rect">
            <a:avLst/>
          </a:prstGeom>
        </p:spPr>
        <p:txBody>
          <a:bodyPr vert="horz" lIns="90279" tIns="45139" rIns="90279" bIns="45139" rtlCol="0"/>
          <a:lstStyle>
            <a:lvl1pPr algn="l">
              <a:defRPr sz="1200"/>
            </a:lvl1pPr>
          </a:lstStyle>
          <a:p>
            <a:endParaRPr lang="en-US" dirty="0"/>
          </a:p>
        </p:txBody>
      </p:sp>
      <p:sp>
        <p:nvSpPr>
          <p:cNvPr id="3" name="Date Placeholder 2"/>
          <p:cNvSpPr>
            <a:spLocks noGrp="1"/>
          </p:cNvSpPr>
          <p:nvPr>
            <p:ph type="dt" sz="quarter" idx="1"/>
          </p:nvPr>
        </p:nvSpPr>
        <p:spPr>
          <a:xfrm>
            <a:off x="5266712" y="1"/>
            <a:ext cx="4027607" cy="351700"/>
          </a:xfrm>
          <a:prstGeom prst="rect">
            <a:avLst/>
          </a:prstGeom>
        </p:spPr>
        <p:txBody>
          <a:bodyPr vert="horz" lIns="90279" tIns="45139" rIns="90279" bIns="45139" rtlCol="0"/>
          <a:lstStyle>
            <a:lvl1pPr algn="r">
              <a:defRPr sz="1200"/>
            </a:lvl1pPr>
          </a:lstStyle>
          <a:p>
            <a:fld id="{E14EFA37-E25B-4CC5-A8C3-C598DBCF709B}" type="datetimeFigureOut">
              <a:rPr lang="en-US" smtClean="0"/>
              <a:t>4/11/2024</a:t>
            </a:fld>
            <a:endParaRPr lang="en-US" dirty="0"/>
          </a:p>
        </p:txBody>
      </p:sp>
      <p:sp>
        <p:nvSpPr>
          <p:cNvPr id="4" name="Footer Placeholder 3"/>
          <p:cNvSpPr>
            <a:spLocks noGrp="1"/>
          </p:cNvSpPr>
          <p:nvPr>
            <p:ph type="ftr" sz="quarter" idx="2"/>
          </p:nvPr>
        </p:nvSpPr>
        <p:spPr>
          <a:xfrm>
            <a:off x="0" y="6658700"/>
            <a:ext cx="4027607" cy="351700"/>
          </a:xfrm>
          <a:prstGeom prst="rect">
            <a:avLst/>
          </a:prstGeom>
        </p:spPr>
        <p:txBody>
          <a:bodyPr vert="horz" lIns="90279" tIns="45139" rIns="90279" bIns="4513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6712" y="6658700"/>
            <a:ext cx="4027607" cy="351700"/>
          </a:xfrm>
          <a:prstGeom prst="rect">
            <a:avLst/>
          </a:prstGeom>
        </p:spPr>
        <p:txBody>
          <a:bodyPr vert="horz" lIns="90279" tIns="45139" rIns="90279" bIns="45139" rtlCol="0" anchor="b"/>
          <a:lstStyle>
            <a:lvl1pPr algn="r">
              <a:defRPr sz="1200"/>
            </a:lvl1pPr>
          </a:lstStyle>
          <a:p>
            <a:fld id="{1AEA3CE6-A4A7-4C8D-B973-72A17C9C529C}" type="slidenum">
              <a:rPr lang="en-US" smtClean="0"/>
              <a:t>‹#›</a:t>
            </a:fld>
            <a:endParaRPr lang="en-US" dirty="0"/>
          </a:p>
        </p:txBody>
      </p:sp>
    </p:spTree>
    <p:extLst>
      <p:ext uri="{BB962C8B-B14F-4D97-AF65-F5344CB8AC3E}">
        <p14:creationId xmlns:p14="http://schemas.microsoft.com/office/powerpoint/2010/main" val="1559792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27607" cy="350520"/>
          </a:xfrm>
          <a:prstGeom prst="rect">
            <a:avLst/>
          </a:prstGeom>
          <a:noFill/>
          <a:ln>
            <a:noFill/>
          </a:ln>
        </p:spPr>
        <p:txBody>
          <a:bodyPr spcFirstLastPara="1" wrap="square" lIns="90264" tIns="45120" rIns="90264" bIns="45120" anchor="t"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dirty="0"/>
          </a:p>
        </p:txBody>
      </p:sp>
      <p:sp>
        <p:nvSpPr>
          <p:cNvPr id="4" name="Google Shape;4;n"/>
          <p:cNvSpPr txBox="1">
            <a:spLocks noGrp="1"/>
          </p:cNvSpPr>
          <p:nvPr>
            <p:ph type="dt" idx="10"/>
          </p:nvPr>
        </p:nvSpPr>
        <p:spPr>
          <a:xfrm>
            <a:off x="5266712" y="0"/>
            <a:ext cx="4027607" cy="350520"/>
          </a:xfrm>
          <a:prstGeom prst="rect">
            <a:avLst/>
          </a:prstGeom>
          <a:noFill/>
          <a:ln>
            <a:noFill/>
          </a:ln>
        </p:spPr>
        <p:txBody>
          <a:bodyPr spcFirstLastPara="1" wrap="square" lIns="90264" tIns="45120" rIns="90264" bIns="45120" anchor="t" anchorCtr="0">
            <a:noAutofit/>
          </a:bodyPr>
          <a:lstStyle>
            <a:lvl1pPr marR="0" lvl="0" algn="r"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dirty="0"/>
          </a:p>
        </p:txBody>
      </p:sp>
      <p:sp>
        <p:nvSpPr>
          <p:cNvPr id="5" name="Google Shape;5;n"/>
          <p:cNvSpPr>
            <a:spLocks noGrp="1" noRot="1" noChangeAspect="1"/>
          </p:cNvSpPr>
          <p:nvPr>
            <p:ph type="sldImg" idx="3"/>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58700"/>
            <a:ext cx="4027607" cy="350520"/>
          </a:xfrm>
          <a:prstGeom prst="rect">
            <a:avLst/>
          </a:prstGeom>
          <a:noFill/>
          <a:ln>
            <a:noFill/>
          </a:ln>
        </p:spPr>
        <p:txBody>
          <a:bodyPr spcFirstLastPara="1" wrap="square" lIns="90264" tIns="45120" rIns="90264" bIns="45120" anchor="b"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dirty="0"/>
          </a:p>
        </p:txBody>
      </p:sp>
      <p:sp>
        <p:nvSpPr>
          <p:cNvPr id="8" name="Google Shape;8;n"/>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a:fld id="{00000000-1234-1234-1234-123412341234}" type="slidenum">
              <a:rPr lang="en-US" sz="1200" smtClean="0">
                <a:solidFill>
                  <a:schemeClr val="dk1"/>
                </a:solidFill>
                <a:latin typeface="Verdana"/>
                <a:ea typeface="Verdana"/>
                <a:cs typeface="Verdana"/>
                <a:sym typeface="Verdana"/>
              </a:rPr>
              <a:pPr algn="r"/>
              <a:t>‹#›</a:t>
            </a:fld>
            <a:endParaRPr lang="en-US" sz="1200" dirty="0">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2" name="Google Shape;142;p2: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43" name="Google Shape;143;p2: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a:fld id="{00000000-1234-1234-1234-123412341234}" type="slidenum">
              <a:rPr lang="en-US" sz="1200">
                <a:solidFill>
                  <a:schemeClr val="dk1"/>
                </a:solidFill>
                <a:latin typeface="Verdana"/>
                <a:ea typeface="Verdana"/>
                <a:cs typeface="Verdana"/>
                <a:sym typeface="Verdana"/>
              </a:rPr>
              <a:pPr algn="r"/>
              <a:t>1</a:t>
            </a:fld>
            <a:endParaRPr sz="1200" dirty="0">
              <a:solidFill>
                <a:schemeClr val="dk1"/>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fld id="{00000000-1234-1234-1234-123412341234}" type="slidenum">
              <a:rPr lang="en-US" sz="1200">
                <a:latin typeface="Verdana"/>
                <a:ea typeface="Verdana"/>
                <a:cs typeface="Verdana"/>
                <a:sym typeface="Verdana"/>
              </a:rPr>
              <a:pPr algn="r" defTabSz="902787"/>
              <a:t>10</a:t>
            </a:fld>
            <a:endParaRPr sz="1200" dirty="0">
              <a:latin typeface="Verdana"/>
              <a:ea typeface="Verdana"/>
              <a:cs typeface="Verdana"/>
              <a:sym typeface="Verdana"/>
            </a:endParaRPr>
          </a:p>
        </p:txBody>
      </p:sp>
    </p:spTree>
    <p:extLst>
      <p:ext uri="{BB962C8B-B14F-4D97-AF65-F5344CB8AC3E}">
        <p14:creationId xmlns:p14="http://schemas.microsoft.com/office/powerpoint/2010/main" val="2320279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fld id="{00000000-1234-1234-1234-123412341234}" type="slidenum">
              <a:rPr lang="en-US" sz="1200">
                <a:latin typeface="Verdana"/>
                <a:ea typeface="Verdana"/>
                <a:cs typeface="Verdana"/>
                <a:sym typeface="Verdana"/>
              </a:rPr>
              <a:pPr algn="r" defTabSz="902787"/>
              <a:t>11</a:t>
            </a:fld>
            <a:endParaRPr sz="1200" dirty="0">
              <a:latin typeface="Verdana"/>
              <a:ea typeface="Verdana"/>
              <a:cs typeface="Verdana"/>
              <a:sym typeface="Verdana"/>
            </a:endParaRPr>
          </a:p>
        </p:txBody>
      </p:sp>
    </p:spTree>
    <p:extLst>
      <p:ext uri="{BB962C8B-B14F-4D97-AF65-F5344CB8AC3E}">
        <p14:creationId xmlns:p14="http://schemas.microsoft.com/office/powerpoint/2010/main" val="3544919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fld id="{00000000-1234-1234-1234-123412341234}" type="slidenum">
              <a:rPr lang="en-US" sz="1200">
                <a:latin typeface="Verdana"/>
                <a:ea typeface="Verdana"/>
                <a:cs typeface="Verdana"/>
                <a:sym typeface="Verdana"/>
              </a:rPr>
              <a:pPr algn="r" defTabSz="902787"/>
              <a:t>12</a:t>
            </a:fld>
            <a:endParaRPr sz="1200" dirty="0">
              <a:latin typeface="Verdana"/>
              <a:ea typeface="Verdana"/>
              <a:cs typeface="Verdana"/>
              <a:sym typeface="Verdana"/>
            </a:endParaRPr>
          </a:p>
        </p:txBody>
      </p:sp>
    </p:spTree>
    <p:extLst>
      <p:ext uri="{BB962C8B-B14F-4D97-AF65-F5344CB8AC3E}">
        <p14:creationId xmlns:p14="http://schemas.microsoft.com/office/powerpoint/2010/main" val="217959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17</a:t>
            </a:fld>
            <a:endParaRPr sz="1200" dirty="0">
              <a:latin typeface="Verdana"/>
              <a:ea typeface="Verdana"/>
              <a:cs typeface="Verdana"/>
              <a:sym typeface="Verdana"/>
            </a:endParaRPr>
          </a:p>
        </p:txBody>
      </p:sp>
    </p:spTree>
    <p:extLst>
      <p:ext uri="{BB962C8B-B14F-4D97-AF65-F5344CB8AC3E}">
        <p14:creationId xmlns:p14="http://schemas.microsoft.com/office/powerpoint/2010/main" val="2077631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18</a:t>
            </a:fld>
            <a:endParaRPr sz="1200" dirty="0">
              <a:latin typeface="Verdana"/>
              <a:ea typeface="Verdana"/>
              <a:cs typeface="Verdana"/>
              <a:sym typeface="Verdana"/>
            </a:endParaRPr>
          </a:p>
        </p:txBody>
      </p:sp>
    </p:spTree>
    <p:extLst>
      <p:ext uri="{BB962C8B-B14F-4D97-AF65-F5344CB8AC3E}">
        <p14:creationId xmlns:p14="http://schemas.microsoft.com/office/powerpoint/2010/main" val="223224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19</a:t>
            </a:fld>
            <a:endParaRPr sz="1200" dirty="0">
              <a:latin typeface="Verdana"/>
              <a:ea typeface="Verdana"/>
              <a:cs typeface="Verdana"/>
              <a:sym typeface="Verdana"/>
            </a:endParaRPr>
          </a:p>
        </p:txBody>
      </p:sp>
    </p:spTree>
    <p:extLst>
      <p:ext uri="{BB962C8B-B14F-4D97-AF65-F5344CB8AC3E}">
        <p14:creationId xmlns:p14="http://schemas.microsoft.com/office/powerpoint/2010/main" val="3004793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20</a:t>
            </a:fld>
            <a:endParaRPr sz="1200" dirty="0">
              <a:latin typeface="Verdana"/>
              <a:ea typeface="Verdana"/>
              <a:cs typeface="Verdana"/>
              <a:sym typeface="Verdana"/>
            </a:endParaRPr>
          </a:p>
        </p:txBody>
      </p:sp>
    </p:spTree>
    <p:extLst>
      <p:ext uri="{BB962C8B-B14F-4D97-AF65-F5344CB8AC3E}">
        <p14:creationId xmlns:p14="http://schemas.microsoft.com/office/powerpoint/2010/main" val="290670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21</a:t>
            </a:fld>
            <a:endParaRPr sz="1200" dirty="0">
              <a:latin typeface="Verdana"/>
              <a:ea typeface="Verdana"/>
              <a:cs typeface="Verdana"/>
              <a:sym typeface="Verdana"/>
            </a:endParaRPr>
          </a:p>
        </p:txBody>
      </p:sp>
    </p:spTree>
    <p:extLst>
      <p:ext uri="{BB962C8B-B14F-4D97-AF65-F5344CB8AC3E}">
        <p14:creationId xmlns:p14="http://schemas.microsoft.com/office/powerpoint/2010/main" val="2032710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928807" y="3330530"/>
            <a:ext cx="7438786" cy="3154680"/>
          </a:xfrm>
          <a:prstGeom prst="rect">
            <a:avLst/>
          </a:prstGeom>
        </p:spPr>
        <p:txBody>
          <a:bodyPr spcFirstLastPara="1" wrap="square" lIns="90264" tIns="45120" rIns="90264" bIns="45120" anchor="t" anchorCtr="0">
            <a:noAutofit/>
          </a:bodyPr>
          <a:lstStyle/>
          <a:p>
            <a:pPr marL="0" indent="0">
              <a:spcBef>
                <a:spcPts val="355"/>
              </a:spcBef>
            </a:pPr>
            <a:endParaRPr dirty="0"/>
          </a:p>
        </p:txBody>
      </p:sp>
      <p:sp>
        <p:nvSpPr>
          <p:cNvPr id="248" name="Google Shape;248;p16: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23</a:t>
            </a:fld>
            <a:endParaRPr sz="1200" dirty="0">
              <a:latin typeface="Verdana"/>
              <a:ea typeface="Verdana"/>
              <a:cs typeface="Verdana"/>
              <a:sym typeface="Verdana"/>
            </a:endParaRPr>
          </a:p>
        </p:txBody>
      </p:sp>
    </p:spTree>
    <p:extLst>
      <p:ext uri="{BB962C8B-B14F-4D97-AF65-F5344CB8AC3E}">
        <p14:creationId xmlns:p14="http://schemas.microsoft.com/office/powerpoint/2010/main" val="4661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2</a:t>
            </a:fld>
            <a:endParaRPr sz="1200" dirty="0">
              <a:latin typeface="Verdana"/>
              <a:ea typeface="Verdana"/>
              <a:cs typeface="Verdana"/>
              <a:sym typeface="Verdana"/>
            </a:endParaRPr>
          </a:p>
        </p:txBody>
      </p:sp>
    </p:spTree>
    <p:extLst>
      <p:ext uri="{BB962C8B-B14F-4D97-AF65-F5344CB8AC3E}">
        <p14:creationId xmlns:p14="http://schemas.microsoft.com/office/powerpoint/2010/main" val="2975762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24</a:t>
            </a:fld>
            <a:endParaRPr sz="1200" dirty="0">
              <a:latin typeface="Verdana"/>
              <a:ea typeface="Verdana"/>
              <a:cs typeface="Verdana"/>
              <a:sym typeface="Verdana"/>
            </a:endParaRPr>
          </a:p>
        </p:txBody>
      </p:sp>
    </p:spTree>
    <p:extLst>
      <p:ext uri="{BB962C8B-B14F-4D97-AF65-F5344CB8AC3E}">
        <p14:creationId xmlns:p14="http://schemas.microsoft.com/office/powerpoint/2010/main" val="47872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25</a:t>
            </a:fld>
            <a:endParaRPr sz="1200" dirty="0">
              <a:latin typeface="Verdana"/>
              <a:ea typeface="Verdana"/>
              <a:cs typeface="Verdana"/>
              <a:sym typeface="Verdana"/>
            </a:endParaRPr>
          </a:p>
        </p:txBody>
      </p:sp>
    </p:spTree>
    <p:extLst>
      <p:ext uri="{BB962C8B-B14F-4D97-AF65-F5344CB8AC3E}">
        <p14:creationId xmlns:p14="http://schemas.microsoft.com/office/powerpoint/2010/main" val="1129316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26</a:t>
            </a:fld>
            <a:endParaRPr sz="1200" dirty="0">
              <a:latin typeface="Verdana"/>
              <a:ea typeface="Verdana"/>
              <a:cs typeface="Verdana"/>
              <a:sym typeface="Verdana"/>
            </a:endParaRPr>
          </a:p>
        </p:txBody>
      </p:sp>
    </p:spTree>
    <p:extLst>
      <p:ext uri="{BB962C8B-B14F-4D97-AF65-F5344CB8AC3E}">
        <p14:creationId xmlns:p14="http://schemas.microsoft.com/office/powerpoint/2010/main" val="2632799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fld id="{00000000-1234-1234-1234-123412341234}" type="slidenum">
              <a:rPr lang="en-US" sz="1200">
                <a:latin typeface="Verdana"/>
                <a:ea typeface="Verdana"/>
                <a:cs typeface="Verdana"/>
                <a:sym typeface="Verdana"/>
              </a:rPr>
              <a:pPr algn="r" defTabSz="902787"/>
              <a:t>27</a:t>
            </a:fld>
            <a:endParaRPr sz="1200" dirty="0">
              <a:latin typeface="Verdana"/>
              <a:ea typeface="Verdana"/>
              <a:cs typeface="Verdana"/>
              <a:sym typeface="Verdana"/>
            </a:endParaRPr>
          </a:p>
        </p:txBody>
      </p:sp>
    </p:spTree>
    <p:extLst>
      <p:ext uri="{BB962C8B-B14F-4D97-AF65-F5344CB8AC3E}">
        <p14:creationId xmlns:p14="http://schemas.microsoft.com/office/powerpoint/2010/main" val="2702468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28</a:t>
            </a:fld>
            <a:endParaRPr sz="1200" dirty="0">
              <a:latin typeface="Verdana"/>
              <a:ea typeface="Verdana"/>
              <a:cs typeface="Verdana"/>
              <a:sym typeface="Verdana"/>
            </a:endParaRPr>
          </a:p>
        </p:txBody>
      </p:sp>
    </p:spTree>
    <p:extLst>
      <p:ext uri="{BB962C8B-B14F-4D97-AF65-F5344CB8AC3E}">
        <p14:creationId xmlns:p14="http://schemas.microsoft.com/office/powerpoint/2010/main" val="1893916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29</a:t>
            </a:fld>
            <a:endParaRPr sz="1200" dirty="0">
              <a:latin typeface="Verdana"/>
              <a:ea typeface="Verdana"/>
              <a:cs typeface="Verdana"/>
              <a:sym typeface="Verdana"/>
            </a:endParaRPr>
          </a:p>
        </p:txBody>
      </p:sp>
    </p:spTree>
    <p:extLst>
      <p:ext uri="{BB962C8B-B14F-4D97-AF65-F5344CB8AC3E}">
        <p14:creationId xmlns:p14="http://schemas.microsoft.com/office/powerpoint/2010/main" val="753177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30</a:t>
            </a:fld>
            <a:endParaRPr sz="1200" dirty="0">
              <a:latin typeface="Verdana"/>
              <a:ea typeface="Verdana"/>
              <a:cs typeface="Verdana"/>
              <a:sym typeface="Verdana"/>
            </a:endParaRPr>
          </a:p>
        </p:txBody>
      </p:sp>
    </p:spTree>
    <p:extLst>
      <p:ext uri="{BB962C8B-B14F-4D97-AF65-F5344CB8AC3E}">
        <p14:creationId xmlns:p14="http://schemas.microsoft.com/office/powerpoint/2010/main" val="198340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2" name="Google Shape;142;p2: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43" name="Google Shape;143;p2: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a:fld id="{00000000-1234-1234-1234-123412341234}" type="slidenum">
              <a:rPr lang="en-US" sz="1200">
                <a:solidFill>
                  <a:schemeClr val="dk1"/>
                </a:solidFill>
                <a:latin typeface="Verdana"/>
                <a:ea typeface="Verdana"/>
                <a:cs typeface="Verdana"/>
                <a:sym typeface="Verdana"/>
              </a:rPr>
              <a:pPr algn="r"/>
              <a:t>3</a:t>
            </a:fld>
            <a:endParaRPr sz="1200"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78146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a:fld id="{00000000-1234-1234-1234-123412341234}" type="slidenum">
              <a:rPr lang="en-US" sz="1200">
                <a:solidFill>
                  <a:schemeClr val="dk1"/>
                </a:solidFill>
                <a:latin typeface="Verdana"/>
                <a:ea typeface="Verdana"/>
                <a:cs typeface="Verdana"/>
                <a:sym typeface="Verdana"/>
              </a:rPr>
              <a:pPr algn="r"/>
              <a:t>4</a:t>
            </a:fld>
            <a:endParaRPr sz="1200" dirty="0">
              <a:solidFill>
                <a:schemeClr val="dk1"/>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fld id="{00000000-1234-1234-1234-123412341234}" type="slidenum">
              <a:rPr lang="en-US" sz="1200">
                <a:latin typeface="Verdana"/>
                <a:ea typeface="Verdana"/>
                <a:cs typeface="Verdana"/>
                <a:sym typeface="Verdana"/>
              </a:rPr>
              <a:pPr algn="r" defTabSz="902787"/>
              <a:t>5</a:t>
            </a:fld>
            <a:endParaRPr sz="1200" dirty="0">
              <a:latin typeface="Verdana"/>
              <a:ea typeface="Verdana"/>
              <a:cs typeface="Verdana"/>
              <a:sym typeface="Verdana"/>
            </a:endParaRPr>
          </a:p>
        </p:txBody>
      </p:sp>
    </p:spTree>
    <p:extLst>
      <p:ext uri="{BB962C8B-B14F-4D97-AF65-F5344CB8AC3E}">
        <p14:creationId xmlns:p14="http://schemas.microsoft.com/office/powerpoint/2010/main" val="3682313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defRPr/>
            </a:pPr>
            <a:fld id="{00000000-1234-1234-1234-123412341234}" type="slidenum">
              <a:rPr lang="en-US" sz="1200">
                <a:latin typeface="Verdana"/>
                <a:ea typeface="Verdana"/>
                <a:cs typeface="Verdana"/>
                <a:sym typeface="Verdana"/>
              </a:rPr>
              <a:pPr algn="r" defTabSz="902787">
                <a:defRPr/>
              </a:pPr>
              <a:t>6</a:t>
            </a:fld>
            <a:endParaRPr sz="1200" dirty="0">
              <a:latin typeface="Verdana"/>
              <a:ea typeface="Verdana"/>
              <a:cs typeface="Verdana"/>
              <a:sym typeface="Verdana"/>
            </a:endParaRPr>
          </a:p>
        </p:txBody>
      </p:sp>
    </p:spTree>
    <p:extLst>
      <p:ext uri="{BB962C8B-B14F-4D97-AF65-F5344CB8AC3E}">
        <p14:creationId xmlns:p14="http://schemas.microsoft.com/office/powerpoint/2010/main" val="950574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3: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51" name="Google Shape;151;p3: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defTabSz="902787"/>
            <a:fld id="{00000000-1234-1234-1234-123412341234}" type="slidenum">
              <a:rPr lang="en-US" sz="1200">
                <a:latin typeface="Verdana"/>
                <a:ea typeface="Verdana"/>
                <a:cs typeface="Verdana"/>
                <a:sym typeface="Verdana"/>
              </a:rPr>
              <a:pPr algn="r" defTabSz="902787"/>
              <a:t>7</a:t>
            </a:fld>
            <a:endParaRPr sz="1200" dirty="0">
              <a:latin typeface="Verdana"/>
              <a:ea typeface="Verdana"/>
              <a:cs typeface="Verdana"/>
              <a:sym typeface="Verdana"/>
            </a:endParaRPr>
          </a:p>
        </p:txBody>
      </p:sp>
    </p:spTree>
    <p:extLst>
      <p:ext uri="{BB962C8B-B14F-4D97-AF65-F5344CB8AC3E}">
        <p14:creationId xmlns:p14="http://schemas.microsoft.com/office/powerpoint/2010/main" val="1160599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 name="Google Shape;189;p8: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90" name="Google Shape;190;p8: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a:fld id="{00000000-1234-1234-1234-123412341234}" type="slidenum">
              <a:rPr lang="en-US" sz="1200">
                <a:solidFill>
                  <a:schemeClr val="dk1"/>
                </a:solidFill>
                <a:latin typeface="Verdana"/>
                <a:ea typeface="Verdana"/>
                <a:cs typeface="Verdana"/>
                <a:sym typeface="Verdana"/>
              </a:rPr>
              <a:pPr algn="r"/>
              <a:t>8</a:t>
            </a:fld>
            <a:endParaRPr sz="1200"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817714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a:spLocks noGrp="1" noRot="1" noChangeAspect="1"/>
          </p:cNvSpPr>
          <p:nvPr>
            <p:ph type="sldImg" idx="2"/>
          </p:nvPr>
        </p:nvSpPr>
        <p:spPr>
          <a:xfrm>
            <a:off x="2312988" y="527050"/>
            <a:ext cx="46704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 name="Google Shape;189;p8:notes"/>
          <p:cNvSpPr txBox="1">
            <a:spLocks noGrp="1"/>
          </p:cNvSpPr>
          <p:nvPr>
            <p:ph type="body" idx="1"/>
          </p:nvPr>
        </p:nvSpPr>
        <p:spPr>
          <a:xfrm>
            <a:off x="928807" y="3330530"/>
            <a:ext cx="7438786" cy="3154680"/>
          </a:xfrm>
          <a:prstGeom prst="rect">
            <a:avLst/>
          </a:prstGeom>
          <a:noFill/>
          <a:ln>
            <a:noFill/>
          </a:ln>
        </p:spPr>
        <p:txBody>
          <a:bodyPr spcFirstLastPara="1" wrap="square" lIns="90264" tIns="45120" rIns="90264" bIns="45120" anchor="t" anchorCtr="0">
            <a:noAutofit/>
          </a:bodyPr>
          <a:lstStyle/>
          <a:p>
            <a:pPr marL="0" indent="0">
              <a:spcBef>
                <a:spcPts val="0"/>
              </a:spcBef>
            </a:pPr>
            <a:endParaRPr dirty="0"/>
          </a:p>
        </p:txBody>
      </p:sp>
      <p:sp>
        <p:nvSpPr>
          <p:cNvPr id="190" name="Google Shape;190;p8:notes"/>
          <p:cNvSpPr txBox="1">
            <a:spLocks noGrp="1"/>
          </p:cNvSpPr>
          <p:nvPr>
            <p:ph type="sldNum" idx="12"/>
          </p:nvPr>
        </p:nvSpPr>
        <p:spPr>
          <a:xfrm>
            <a:off x="5266712" y="6658700"/>
            <a:ext cx="4027607" cy="350520"/>
          </a:xfrm>
          <a:prstGeom prst="rect">
            <a:avLst/>
          </a:prstGeom>
          <a:noFill/>
          <a:ln>
            <a:noFill/>
          </a:ln>
        </p:spPr>
        <p:txBody>
          <a:bodyPr spcFirstLastPara="1" wrap="square" lIns="90264" tIns="45120" rIns="90264" bIns="45120" anchor="b" anchorCtr="0">
            <a:noAutofit/>
          </a:bodyPr>
          <a:lstStyle/>
          <a:p>
            <a:pPr algn="r"/>
            <a:fld id="{00000000-1234-1234-1234-123412341234}" type="slidenum">
              <a:rPr lang="en-US" sz="1200">
                <a:solidFill>
                  <a:schemeClr val="dk1"/>
                </a:solidFill>
                <a:latin typeface="Verdana"/>
                <a:ea typeface="Verdana"/>
                <a:cs typeface="Verdana"/>
                <a:sym typeface="Verdana"/>
              </a:rPr>
              <a:pPr algn="r"/>
              <a:t>9</a:t>
            </a:fld>
            <a:endParaRPr sz="1200" dirty="0">
              <a:solidFill>
                <a:schemeClr val="dk1"/>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265559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1845779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2895453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48858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97055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22241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99597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0623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64746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31465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7119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983511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183652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981546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9127935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950815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1248713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3626935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64848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30981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7678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307880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1404007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3233932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228650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238127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184269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D4EC34-9A37-4F62-B4E6-1C38A1B4EBBC}" type="datetimeFigureOut">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3B8120-C3A7-4647-A22B-CE3EC5828CCD}" type="slidenum">
              <a:rPr lang="en-US" smtClean="0"/>
              <a:t>‹#›</a:t>
            </a:fld>
            <a:endParaRPr lang="en-US" dirty="0"/>
          </a:p>
        </p:txBody>
      </p:sp>
    </p:spTree>
    <p:extLst>
      <p:ext uri="{BB962C8B-B14F-4D97-AF65-F5344CB8AC3E}">
        <p14:creationId xmlns:p14="http://schemas.microsoft.com/office/powerpoint/2010/main" val="1987541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7000">
              <a:srgbClr val="F7CD22"/>
            </a:gs>
            <a:gs pos="77000">
              <a:srgbClr val="156B13"/>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D4EC34-9A37-4F62-B4E6-1C38A1B4EBBC}" type="datetimeFigureOut">
              <a:rPr lang="en-US" smtClean="0"/>
              <a:t>4/11/2024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B8120-C3A7-4647-A22B-CE3EC5828CCD}" type="slidenum">
              <a:rPr lang="en-US" smtClean="0"/>
              <a:t>‹#›</a:t>
            </a:fld>
            <a:endParaRPr lang="en-US" dirty="0"/>
          </a:p>
        </p:txBody>
      </p:sp>
    </p:spTree>
    <p:extLst>
      <p:ext uri="{BB962C8B-B14F-4D97-AF65-F5344CB8AC3E}">
        <p14:creationId xmlns:p14="http://schemas.microsoft.com/office/powerpoint/2010/main" val="4847138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D4EC34-9A37-4F62-B4E6-1C38A1B4EBBC}" type="datetimeFigureOut">
              <a:rPr lang="en-US" smtClean="0"/>
              <a:t>4/11/2024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43B8120-C3A7-4647-A22B-CE3EC5828CCD}" type="slidenum">
              <a:rPr lang="en-US" smtClean="0"/>
              <a:t>‹#›</a:t>
            </a:fld>
            <a:endParaRPr lang="en-US" dirty="0"/>
          </a:p>
        </p:txBody>
      </p:sp>
    </p:spTree>
    <p:extLst>
      <p:ext uri="{BB962C8B-B14F-4D97-AF65-F5344CB8AC3E}">
        <p14:creationId xmlns:p14="http://schemas.microsoft.com/office/powerpoint/2010/main" val="26604557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662"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4"/>
        <p:cNvGrpSpPr/>
        <p:nvPr/>
      </p:nvGrpSpPr>
      <p:grpSpPr>
        <a:xfrm>
          <a:off x="0" y="0"/>
          <a:ext cx="0" cy="0"/>
          <a:chOff x="0" y="0"/>
          <a:chExt cx="0" cy="0"/>
        </a:xfrm>
      </p:grpSpPr>
      <p:cxnSp>
        <p:nvCxnSpPr>
          <p:cNvPr id="152" name="Straight Connector 15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5" name="Google Shape;145;p16"/>
          <p:cNvSpPr txBox="1">
            <a:spLocks noGrp="1"/>
          </p:cNvSpPr>
          <p:nvPr>
            <p:ph type="title"/>
          </p:nvPr>
        </p:nvSpPr>
        <p:spPr>
          <a:xfrm>
            <a:off x="635078" y="1628346"/>
            <a:ext cx="3367359" cy="4372360"/>
          </a:xfrm>
          <a:prstGeom prst="rect">
            <a:avLst/>
          </a:prstGeom>
        </p:spPr>
        <p:txBody>
          <a:bodyPr spcFirstLastPara="1" lIns="91425" tIns="45700" rIns="91425" bIns="45700" anchor="ctr" anchorCtr="1">
            <a:normAutofit fontScale="90000"/>
          </a:bodyPr>
          <a:lstStyle/>
          <a:p>
            <a:r>
              <a:rPr lang="en-US" b="1" dirty="0">
                <a:solidFill>
                  <a:schemeClr val="accent2">
                    <a:lumMod val="75000"/>
                  </a:schemeClr>
                </a:solidFill>
                <a:latin typeface="Verdana" panose="020B0604030504040204" pitchFamily="34" charset="0"/>
                <a:ea typeface="Verdana" panose="020B0604030504040204" pitchFamily="34" charset="0"/>
              </a:rPr>
              <a:t>Class of 2028</a:t>
            </a:r>
            <a:br>
              <a:rPr lang="en-US" b="1" dirty="0">
                <a:solidFill>
                  <a:schemeClr val="accent2">
                    <a:lumMod val="75000"/>
                  </a:schemeClr>
                </a:solidFill>
                <a:latin typeface="Verdana" panose="020B0604030504040204" pitchFamily="34" charset="0"/>
                <a:ea typeface="Verdana" panose="020B0604030504040204" pitchFamily="34" charset="0"/>
              </a:rPr>
            </a:br>
            <a:r>
              <a:rPr lang="en-US" b="1" dirty="0">
                <a:solidFill>
                  <a:schemeClr val="accent2">
                    <a:lumMod val="75000"/>
                  </a:schemeClr>
                </a:solidFill>
                <a:latin typeface="Verdana" panose="020B0604030504040204" pitchFamily="34" charset="0"/>
                <a:ea typeface="Verdana" panose="020B0604030504040204" pitchFamily="34" charset="0"/>
              </a:rPr>
              <a:t> </a:t>
            </a:r>
            <a:br>
              <a:rPr lang="en-US" b="1" dirty="0">
                <a:solidFill>
                  <a:schemeClr val="accent2">
                    <a:lumMod val="75000"/>
                  </a:schemeClr>
                </a:solidFill>
                <a:latin typeface="Verdana" panose="020B0604030504040204" pitchFamily="34" charset="0"/>
                <a:ea typeface="Verdana" panose="020B0604030504040204" pitchFamily="34" charset="0"/>
              </a:rPr>
            </a:br>
            <a:r>
              <a:rPr lang="en-US" sz="3200" b="1" dirty="0">
                <a:solidFill>
                  <a:schemeClr val="accent2">
                    <a:lumMod val="75000"/>
                  </a:schemeClr>
                </a:solidFill>
                <a:latin typeface="Verdana" panose="020B0604030504040204" pitchFamily="34" charset="0"/>
                <a:ea typeface="Verdana" panose="020B0604030504040204" pitchFamily="34" charset="0"/>
              </a:rPr>
              <a:t>Course Selection Information Night</a:t>
            </a:r>
            <a:br>
              <a:rPr lang="en-US" sz="3200" b="1" dirty="0">
                <a:solidFill>
                  <a:schemeClr val="accent2">
                    <a:lumMod val="75000"/>
                  </a:schemeClr>
                </a:solidFill>
                <a:latin typeface="Verdana" panose="020B0604030504040204" pitchFamily="34" charset="0"/>
                <a:ea typeface="Verdana" panose="020B0604030504040204" pitchFamily="34" charset="0"/>
              </a:rPr>
            </a:br>
            <a:br>
              <a:rPr lang="en-US" sz="3200" b="1" dirty="0">
                <a:solidFill>
                  <a:schemeClr val="accent2">
                    <a:lumMod val="75000"/>
                  </a:schemeClr>
                </a:solidFill>
                <a:latin typeface="Verdana" panose="020B0604030504040204" pitchFamily="34" charset="0"/>
                <a:ea typeface="Verdana" panose="020B0604030504040204" pitchFamily="34" charset="0"/>
              </a:rPr>
            </a:br>
            <a:r>
              <a:rPr lang="en-US" sz="1800" b="1" dirty="0">
                <a:solidFill>
                  <a:schemeClr val="accent2">
                    <a:lumMod val="75000"/>
                  </a:schemeClr>
                </a:solidFill>
                <a:latin typeface="Verdana" panose="020B0604030504040204" pitchFamily="34" charset="0"/>
                <a:ea typeface="Verdana" panose="020B0604030504040204" pitchFamily="34" charset="0"/>
              </a:rPr>
              <a:t>April 10, 2024</a:t>
            </a:r>
            <a:endParaRPr lang="en-US" sz="3200" dirty="0">
              <a:solidFill>
                <a:schemeClr val="accent2">
                  <a:lumMod val="75000"/>
                </a:schemeClr>
              </a:solidFill>
              <a:latin typeface="Verdana" panose="020B0604030504040204" pitchFamily="34" charset="0"/>
              <a:ea typeface="Verdana" panose="020B0604030504040204" pitchFamily="34" charset="0"/>
            </a:endParaRPr>
          </a:p>
        </p:txBody>
      </p:sp>
      <p:sp>
        <p:nvSpPr>
          <p:cNvPr id="146" name="Google Shape;146;p16"/>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266700">
              <a:lnSpc>
                <a:spcPct val="90000"/>
              </a:lnSpc>
              <a:spcBef>
                <a:spcPts val="400"/>
              </a:spcBef>
              <a:buSzPts val="1200"/>
              <a:buNone/>
            </a:pPr>
            <a:r>
              <a:rPr lang="en-US" sz="3600" b="1" dirty="0">
                <a:latin typeface="Segoe Print" panose="02000600000000000000" pitchFamily="2" charset="0"/>
              </a:rPr>
              <a:t>      </a:t>
            </a:r>
            <a:endParaRPr lang="en-US" sz="4800" b="1" dirty="0">
              <a:latin typeface="Segoe Print" panose="02000600000000000000" pitchFamily="2" charset="0"/>
            </a:endParaRPr>
          </a:p>
        </p:txBody>
      </p:sp>
      <p:pic>
        <p:nvPicPr>
          <p:cNvPr id="147" name="Google Shape;147;p16"/>
          <p:cNvPicPr preferRelativeResize="0"/>
          <p:nvPr/>
        </p:nvPicPr>
        <p:blipFill rotWithShape="1">
          <a:blip r:embed="rId3">
            <a:alphaModFix/>
          </a:blip>
          <a:srcRect/>
          <a:stretch/>
        </p:blipFill>
        <p:spPr>
          <a:xfrm>
            <a:off x="349250" y="163513"/>
            <a:ext cx="1631950" cy="1093787"/>
          </a:xfrm>
          <a:prstGeom prst="rect">
            <a:avLst/>
          </a:prstGeom>
          <a:noFill/>
          <a:ln>
            <a:noFill/>
          </a:ln>
        </p:spPr>
      </p:pic>
      <p:pic>
        <p:nvPicPr>
          <p:cNvPr id="4" name="Picture 3">
            <a:extLst>
              <a:ext uri="{FF2B5EF4-FFF2-40B4-BE49-F238E27FC236}">
                <a16:creationId xmlns:a16="http://schemas.microsoft.com/office/drawing/2014/main" id="{D3514697-ABC5-B809-C4E4-A8F3017AFFFB}"/>
              </a:ext>
            </a:extLst>
          </p:cNvPr>
          <p:cNvPicPr>
            <a:picLocks noChangeAspect="1"/>
          </p:cNvPicPr>
          <p:nvPr/>
        </p:nvPicPr>
        <p:blipFill>
          <a:blip r:embed="rId4"/>
          <a:stretch>
            <a:fillRect/>
          </a:stretch>
        </p:blipFill>
        <p:spPr>
          <a:xfrm>
            <a:off x="4255550" y="1460500"/>
            <a:ext cx="6167861" cy="47754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643468" y="789359"/>
            <a:ext cx="3367359"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1460500"/>
            <a:ext cx="4338781" cy="4580862"/>
          </a:xfrm>
          <a:prstGeom prst="rect">
            <a:avLst/>
          </a:prstGeom>
        </p:spPr>
        <p:txBody>
          <a:bodyPr spcFirstLastPara="1" lIns="91425" tIns="45700" rIns="91425" bIns="45700" anchor="ctr" anchorCtr="0">
            <a:normAutofit/>
          </a:bodyPr>
          <a:lstStyle/>
          <a:p>
            <a:pPr>
              <a:spcBef>
                <a:spcPts val="0"/>
              </a:spcBef>
              <a:buClr>
                <a:srgbClr val="90C226"/>
              </a:buClr>
              <a:buSzPts val="2400"/>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The Bible						1.00</a:t>
            </a:r>
          </a:p>
          <a:p>
            <a:pPr marR="0" lvl="0" algn="l" defTabSz="457200" rtl="0" eaLnBrk="1" fontAlgn="auto" latinLnBrk="0" hangingPunct="1">
              <a:lnSpc>
                <a:spcPct val="100000"/>
              </a:lnSpc>
              <a:spcBef>
                <a:spcPts val="480"/>
              </a:spcBef>
              <a:spcAft>
                <a:spcPts val="0"/>
              </a:spcAft>
              <a:buClr>
                <a:srgbClr val="90C226"/>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English						1.00</a:t>
            </a:r>
          </a:p>
          <a:p>
            <a:pPr marR="0" lvl="0" algn="l" defTabSz="457200" rtl="0" eaLnBrk="1" fontAlgn="auto" latinLnBrk="0" hangingPunct="1">
              <a:lnSpc>
                <a:spcPct val="100000"/>
              </a:lnSpc>
              <a:spcBef>
                <a:spcPts val="480"/>
              </a:spcBef>
              <a:spcAft>
                <a:spcPts val="0"/>
              </a:spcAft>
              <a:buClr>
                <a:srgbClr val="90C226"/>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Algebra 1						1.00</a:t>
            </a:r>
          </a:p>
          <a:p>
            <a:pPr marR="0" lvl="0" algn="l" defTabSz="457200" rtl="0" eaLnBrk="1" fontAlgn="auto" latinLnBrk="0" hangingPunct="1">
              <a:lnSpc>
                <a:spcPct val="100000"/>
              </a:lnSpc>
              <a:spcBef>
                <a:spcPts val="480"/>
              </a:spcBef>
              <a:spcAft>
                <a:spcPts val="0"/>
              </a:spcAft>
              <a:buClr>
                <a:srgbClr val="90C226"/>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Biology						1.00</a:t>
            </a:r>
          </a:p>
          <a:p>
            <a:pPr>
              <a:spcBef>
                <a:spcPts val="480"/>
              </a:spcBef>
              <a:buClr>
                <a:srgbClr val="90C226"/>
              </a:buClr>
              <a:buSzPts val="2400"/>
              <a:buFont typeface="Arial" panose="020B0604020202020204" pitchFamily="34" charset="0"/>
              <a:buChar char="•"/>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World Language				1.00</a:t>
            </a:r>
          </a:p>
          <a:p>
            <a:pPr marR="0" lvl="0" algn="l" defTabSz="457200" rtl="0" eaLnBrk="1" fontAlgn="auto" latinLnBrk="0" hangingPunct="1">
              <a:lnSpc>
                <a:spcPct val="100000"/>
              </a:lnSpc>
              <a:spcBef>
                <a:spcPts val="480"/>
              </a:spcBef>
              <a:spcAft>
                <a:spcPts val="0"/>
              </a:spcAft>
              <a:buClr>
                <a:srgbClr val="90C226"/>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Citizenship and Government  	  .50</a:t>
            </a:r>
          </a:p>
          <a:p>
            <a:pPr marR="0" lvl="0" algn="l" defTabSz="457200" rtl="0" eaLnBrk="1" fontAlgn="auto" latinLnBrk="0" hangingPunct="1">
              <a:lnSpc>
                <a:spcPct val="100000"/>
              </a:lnSpc>
              <a:spcBef>
                <a:spcPts val="480"/>
              </a:spcBef>
              <a:spcAft>
                <a:spcPts val="0"/>
              </a:spcAft>
              <a:buClr>
                <a:srgbClr val="90C226"/>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PE						  	  .50</a:t>
            </a:r>
          </a:p>
          <a:p>
            <a:pPr marR="0" lvl="0" algn="l" defTabSz="457200" rtl="0" eaLnBrk="1" fontAlgn="auto" latinLnBrk="0" hangingPunct="1">
              <a:lnSpc>
                <a:spcPct val="100000"/>
              </a:lnSpc>
              <a:spcBef>
                <a:spcPts val="480"/>
              </a:spcBef>
              <a:spcAft>
                <a:spcPts val="0"/>
              </a:spcAft>
              <a:buClr>
                <a:srgbClr val="90C226"/>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Fine Art elective		         	  .50 </a:t>
            </a:r>
          </a:p>
          <a:p>
            <a:pPr marR="0" lvl="0" algn="l" defTabSz="457200" rtl="0" eaLnBrk="1" fontAlgn="auto" latinLnBrk="0" hangingPunct="1">
              <a:lnSpc>
                <a:spcPct val="100000"/>
              </a:lnSpc>
              <a:spcBef>
                <a:spcPts val="480"/>
              </a:spcBef>
              <a:spcAft>
                <a:spcPts val="0"/>
              </a:spcAft>
              <a:buClr>
                <a:srgbClr val="90C226"/>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Computer Science			         .50</a:t>
            </a:r>
          </a:p>
          <a:p>
            <a:pPr marL="342900" indent="-342900">
              <a:lnSpc>
                <a:spcPct val="90000"/>
              </a:lnSpc>
              <a:spcBef>
                <a:spcPts val="0"/>
              </a:spcBef>
              <a:buSzPts val="480"/>
              <a:buNone/>
            </a:pPr>
            <a:endParaRPr lang="en-US" sz="1500" b="1" dirty="0"/>
          </a:p>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3" name="TextBox 2">
            <a:extLst>
              <a:ext uri="{FF2B5EF4-FFF2-40B4-BE49-F238E27FC236}">
                <a16:creationId xmlns:a16="http://schemas.microsoft.com/office/drawing/2014/main" id="{D945E7C1-A989-F6DC-5A8A-AF106A81946D}"/>
              </a:ext>
            </a:extLst>
          </p:cNvPr>
          <p:cNvSpPr txBox="1"/>
          <p:nvPr/>
        </p:nvSpPr>
        <p:spPr>
          <a:xfrm>
            <a:off x="550415" y="2513153"/>
            <a:ext cx="347515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Typical 9</a:t>
            </a:r>
            <a:r>
              <a:rPr kumimoji="0" lang="en-US" sz="2800" b="1" i="0" u="none" strike="noStrike" kern="1200" cap="none" spc="0" normalizeH="0" baseline="3000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th</a:t>
            </a:r>
            <a:r>
              <a:rPr kumimoji="0" lang="en-US" sz="28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 Grade Schedule </a:t>
            </a:r>
            <a:br>
              <a:rPr kumimoji="0" lang="en-US" sz="2800" b="1" i="0" u="none" strike="noStrike" kern="1200" cap="none" spc="0" normalizeH="0" baseline="0" noProof="0" dirty="0">
                <a:ln>
                  <a:noFill/>
                </a:ln>
                <a:solidFill>
                  <a:schemeClr val="accent2">
                    <a:lumMod val="75000"/>
                  </a:schemeClr>
                </a:solidFill>
                <a:effectLst/>
                <a:uLnTx/>
                <a:uFillTx/>
                <a:latin typeface="Trebuchet MS" panose="020B0603020202020204"/>
                <a:ea typeface="+mj-ea"/>
                <a:cs typeface="+mj-cs"/>
              </a:rPr>
            </a:br>
            <a:r>
              <a:rPr kumimoji="0" lang="en-US" sz="28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(7 credits)</a:t>
            </a:r>
            <a:br>
              <a:rPr kumimoji="0" lang="en-US" sz="28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br>
            <a:endParaRPr kumimoji="0" lang="en-US" sz="2800" b="0" i="0" u="none" strike="noStrike" kern="0" cap="none" spc="0" normalizeH="0" baseline="0" noProof="0" dirty="0">
              <a:ln>
                <a:noFill/>
              </a:ln>
              <a:solidFill>
                <a:schemeClr val="accent2">
                  <a:lumMod val="75000"/>
                </a:schemeClr>
              </a:solidFill>
              <a:effectLst/>
              <a:uLnTx/>
              <a:uFillTx/>
              <a:latin typeface="Arial"/>
              <a:cs typeface="Arial"/>
              <a:sym typeface="Arial"/>
            </a:endParaRPr>
          </a:p>
        </p:txBody>
      </p:sp>
    </p:spTree>
    <p:extLst>
      <p:ext uri="{BB962C8B-B14F-4D97-AF65-F5344CB8AC3E}">
        <p14:creationId xmlns:p14="http://schemas.microsoft.com/office/powerpoint/2010/main" val="544165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643468" y="789359"/>
            <a:ext cx="3367359"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3" name="TextBox 2">
            <a:extLst>
              <a:ext uri="{FF2B5EF4-FFF2-40B4-BE49-F238E27FC236}">
                <a16:creationId xmlns:a16="http://schemas.microsoft.com/office/drawing/2014/main" id="{D945E7C1-A989-F6DC-5A8A-AF106A81946D}"/>
              </a:ext>
            </a:extLst>
          </p:cNvPr>
          <p:cNvSpPr txBox="1"/>
          <p:nvPr/>
        </p:nvSpPr>
        <p:spPr>
          <a:xfrm>
            <a:off x="905523" y="2513153"/>
            <a:ext cx="324561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Course Selection</a:t>
            </a:r>
            <a:endParaRPr kumimoji="0" lang="en-US" sz="3200" b="0" i="0" u="none" strike="noStrike" kern="0" cap="none" spc="0" normalizeH="0" baseline="0" noProof="0" dirty="0">
              <a:ln>
                <a:noFill/>
              </a:ln>
              <a:solidFill>
                <a:schemeClr val="accent2">
                  <a:lumMod val="75000"/>
                </a:schemeClr>
              </a:solidFill>
              <a:effectLst/>
              <a:uLnTx/>
              <a:uFillTx/>
              <a:latin typeface="Arial"/>
              <a:cs typeface="Arial"/>
              <a:sym typeface="Arial"/>
            </a:endParaRPr>
          </a:p>
        </p:txBody>
      </p:sp>
      <p:sp>
        <p:nvSpPr>
          <p:cNvPr id="4" name="TextBox 3">
            <a:extLst>
              <a:ext uri="{FF2B5EF4-FFF2-40B4-BE49-F238E27FC236}">
                <a16:creationId xmlns:a16="http://schemas.microsoft.com/office/drawing/2014/main" id="{366D73D2-92D7-5C32-6D10-36A4E0C62FE3}"/>
              </a:ext>
            </a:extLst>
          </p:cNvPr>
          <p:cNvSpPr txBox="1"/>
          <p:nvPr/>
        </p:nvSpPr>
        <p:spPr>
          <a:xfrm>
            <a:off x="4272881" y="1460500"/>
            <a:ext cx="5701626" cy="4001095"/>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
                <a:srgbClr val="90C226"/>
              </a:buClr>
              <a:buSzPts val="1680"/>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680"/>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90C226"/>
              </a:buClr>
              <a:buSzPts val="168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Use Chrome or Firefox when accessing MYBG course selection</a:t>
            </a:r>
          </a:p>
          <a:p>
            <a:pPr marR="0" lvl="0" algn="l" defTabSz="457200" rtl="0" eaLnBrk="1" fontAlgn="auto" latinLnBrk="0" hangingPunct="1">
              <a:lnSpc>
                <a:spcPct val="100000"/>
              </a:lnSpc>
              <a:spcBef>
                <a:spcPts val="0"/>
              </a:spcBef>
              <a:spcAft>
                <a:spcPts val="0"/>
              </a:spcAft>
              <a:buClr>
                <a:srgbClr val="90C226"/>
              </a:buClr>
              <a:buSzPts val="1680"/>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90C226"/>
              </a:buClr>
              <a:buSzPts val="168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This process is through the </a:t>
            </a:r>
            <a:r>
              <a:rPr lang="en-US" sz="1800" kern="1200" dirty="0">
                <a:solidFill>
                  <a:prstClr val="black">
                    <a:lumMod val="75000"/>
                    <a:lumOff val="25000"/>
                  </a:prstClr>
                </a:solidFill>
                <a:latin typeface="Trebuchet MS" panose="020B0603020202020204"/>
                <a:ea typeface="+mn-ea"/>
                <a:cs typeface="+mn-cs"/>
              </a:rPr>
              <a:t>Parent Portal</a:t>
            </a:r>
          </a:p>
          <a:p>
            <a:pPr marR="0" lvl="0" algn="l" defTabSz="457200" rtl="0" eaLnBrk="1" fontAlgn="auto" latinLnBrk="0" hangingPunct="1">
              <a:lnSpc>
                <a:spcPct val="100000"/>
              </a:lnSpc>
              <a:spcBef>
                <a:spcPts val="0"/>
              </a:spcBef>
              <a:spcAft>
                <a:spcPts val="0"/>
              </a:spcAft>
              <a:buClr>
                <a:srgbClr val="90C226"/>
              </a:buClr>
              <a:buSzPts val="1680"/>
              <a:tabLst/>
              <a:defRPr/>
            </a:pPr>
            <a:r>
              <a:rPr lang="en-US" sz="1800" kern="1200" dirty="0">
                <a:solidFill>
                  <a:prstClr val="black">
                    <a:lumMod val="75000"/>
                    <a:lumOff val="25000"/>
                  </a:prstClr>
                </a:solidFill>
                <a:latin typeface="Trebuchet MS" panose="020B0603020202020204"/>
                <a:ea typeface="+mn-ea"/>
                <a:cs typeface="+mn-cs"/>
              </a:rPr>
              <a:t> </a:t>
            </a:r>
          </a:p>
          <a:p>
            <a:pPr marL="285750" marR="0" lvl="0" indent="-285750" algn="l" defTabSz="457200" rtl="0" eaLnBrk="1" fontAlgn="auto" latinLnBrk="0" hangingPunct="1">
              <a:lnSpc>
                <a:spcPct val="100000"/>
              </a:lnSpc>
              <a:spcBef>
                <a:spcPts val="0"/>
              </a:spcBef>
              <a:spcAft>
                <a:spcPts val="0"/>
              </a:spcAft>
              <a:buClr>
                <a:srgbClr val="90C226"/>
              </a:buClr>
              <a:buSzPts val="168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 order to choose courses both parents must have opened an account on the portal</a:t>
            </a:r>
          </a:p>
          <a:p>
            <a:pPr marR="0" lvl="0" algn="l" defTabSz="457200" rtl="0" eaLnBrk="1" fontAlgn="auto" latinLnBrk="0" hangingPunct="1">
              <a:lnSpc>
                <a:spcPct val="100000"/>
              </a:lnSpc>
              <a:spcBef>
                <a:spcPts val="0"/>
              </a:spcBef>
              <a:spcAft>
                <a:spcPts val="0"/>
              </a:spcAft>
              <a:buClr>
                <a:srgbClr val="90C226"/>
              </a:buClr>
              <a:buSzPts val="1680"/>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560"/>
              </a:spcBef>
              <a:spcAft>
                <a:spcPts val="0"/>
              </a:spcAft>
              <a:buClr>
                <a:srgbClr val="90C226"/>
              </a:buClr>
              <a:buSzPts val="1680"/>
              <a:buFont typeface="Arial" panose="020B0604020202020204" pitchFamily="34" charset="0"/>
              <a:buChar char="•"/>
              <a:tabLst/>
              <a:defRPr/>
            </a:pPr>
            <a:r>
              <a:rPr lang="en-US" sz="1800" kern="1200" dirty="0">
                <a:solidFill>
                  <a:prstClr val="black">
                    <a:lumMod val="75000"/>
                    <a:lumOff val="25000"/>
                  </a:prstClr>
                </a:solidFill>
                <a:latin typeface="Trebuchet MS" panose="020B0603020202020204"/>
                <a:ea typeface="+mn-ea"/>
                <a:cs typeface="+mn-cs"/>
              </a:rPr>
              <a:t>In the case of a single parent or other circumstances regarding Registration please contact Sue Connolly in our Business Office</a:t>
            </a:r>
          </a:p>
          <a:p>
            <a:pPr marR="0" lvl="0" algn="l" defTabSz="457200" rtl="0" eaLnBrk="1" fontAlgn="auto" latinLnBrk="0" hangingPunct="1">
              <a:lnSpc>
                <a:spcPct val="100000"/>
              </a:lnSpc>
              <a:spcBef>
                <a:spcPts val="560"/>
              </a:spcBef>
              <a:spcAft>
                <a:spcPts val="0"/>
              </a:spcAft>
              <a:buClr>
                <a:srgbClr val="90C226"/>
              </a:buClr>
              <a:buSzPts val="1680"/>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connollys@bghs.org</a:t>
            </a:r>
          </a:p>
        </p:txBody>
      </p:sp>
    </p:spTree>
    <p:extLst>
      <p:ext uri="{BB962C8B-B14F-4D97-AF65-F5344CB8AC3E}">
        <p14:creationId xmlns:p14="http://schemas.microsoft.com/office/powerpoint/2010/main" val="2012795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643468" y="789359"/>
            <a:ext cx="3367359"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3" name="TextBox 2">
            <a:extLst>
              <a:ext uri="{FF2B5EF4-FFF2-40B4-BE49-F238E27FC236}">
                <a16:creationId xmlns:a16="http://schemas.microsoft.com/office/drawing/2014/main" id="{D945E7C1-A989-F6DC-5A8A-AF106A81946D}"/>
              </a:ext>
            </a:extLst>
          </p:cNvPr>
          <p:cNvSpPr txBox="1"/>
          <p:nvPr/>
        </p:nvSpPr>
        <p:spPr>
          <a:xfrm>
            <a:off x="905523" y="2513153"/>
            <a:ext cx="324561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Course Selection</a:t>
            </a:r>
            <a:endParaRPr kumimoji="0" lang="en-US" sz="3200" b="0" i="0" u="none" strike="noStrike" kern="0" cap="none" spc="0" normalizeH="0" baseline="0" noProof="0" dirty="0">
              <a:ln>
                <a:noFill/>
              </a:ln>
              <a:solidFill>
                <a:schemeClr val="accent2">
                  <a:lumMod val="75000"/>
                </a:schemeClr>
              </a:solidFill>
              <a:effectLst/>
              <a:uLnTx/>
              <a:uFillTx/>
              <a:latin typeface="Arial"/>
              <a:cs typeface="Arial"/>
              <a:sym typeface="Arial"/>
            </a:endParaRPr>
          </a:p>
        </p:txBody>
      </p:sp>
      <p:sp>
        <p:nvSpPr>
          <p:cNvPr id="4" name="TextBox 3">
            <a:extLst>
              <a:ext uri="{FF2B5EF4-FFF2-40B4-BE49-F238E27FC236}">
                <a16:creationId xmlns:a16="http://schemas.microsoft.com/office/drawing/2014/main" id="{366D73D2-92D7-5C32-6D10-36A4E0C62FE3}"/>
              </a:ext>
            </a:extLst>
          </p:cNvPr>
          <p:cNvSpPr txBox="1"/>
          <p:nvPr/>
        </p:nvSpPr>
        <p:spPr>
          <a:xfrm>
            <a:off x="4272880" y="1460501"/>
            <a:ext cx="6062350" cy="5278368"/>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560"/>
              </a:spcBef>
              <a:spcAft>
                <a:spcPts val="0"/>
              </a:spcAft>
              <a:buClr>
                <a:srgbClr val="90C226"/>
              </a:buClr>
              <a:buSzPts val="168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rPr>
              <a:t>Log into MyBG through the Parent Portal</a:t>
            </a:r>
          </a:p>
          <a:p>
            <a:pPr marR="0" lvl="0" algn="l" defTabSz="457200" rtl="0" eaLnBrk="1" fontAlgn="auto" latinLnBrk="0" hangingPunct="1">
              <a:lnSpc>
                <a:spcPct val="100000"/>
              </a:lnSpc>
              <a:spcBef>
                <a:spcPts val="560"/>
              </a:spcBef>
              <a:spcAft>
                <a:spcPts val="0"/>
              </a:spcAft>
              <a:buClr>
                <a:srgbClr val="90C226"/>
              </a:buClr>
              <a:buSzPts val="1680"/>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endParaRPr>
          </a:p>
          <a:p>
            <a:pPr marL="285750" marR="0" lvl="0" indent="-285750" algn="l" defTabSz="457200" rtl="0" eaLnBrk="1" fontAlgn="auto" latinLnBrk="0" hangingPunct="1">
              <a:lnSpc>
                <a:spcPct val="100000"/>
              </a:lnSpc>
              <a:spcBef>
                <a:spcPts val="560"/>
              </a:spcBef>
              <a:spcAft>
                <a:spcPts val="0"/>
              </a:spcAft>
              <a:buClr>
                <a:srgbClr val="90C226"/>
              </a:buClr>
              <a:buSzPts val="1680"/>
              <a:buFont typeface="Arial" panose="020B0604020202020204" pitchFamily="34" charset="0"/>
              <a:buChar char="•"/>
              <a:tabLst/>
              <a:defRPr/>
            </a:pPr>
            <a:r>
              <a:rPr lang="en-US" sz="1800" kern="1200" dirty="0">
                <a:solidFill>
                  <a:prstClr val="black">
                    <a:lumMod val="75000"/>
                    <a:lumOff val="25000"/>
                  </a:prstClr>
                </a:solidFill>
                <a:latin typeface="Trebuchet MS" panose="020B0603020202020204"/>
                <a:ea typeface="+mn-ea"/>
              </a:rPr>
              <a:t>Click in the upper left-hand corner of the screen to select your child</a:t>
            </a:r>
          </a:p>
          <a:p>
            <a:pPr marR="0" lvl="0" algn="l" defTabSz="457200" rtl="0" eaLnBrk="1" fontAlgn="auto" latinLnBrk="0" hangingPunct="1">
              <a:lnSpc>
                <a:spcPct val="100000"/>
              </a:lnSpc>
              <a:spcBef>
                <a:spcPts val="560"/>
              </a:spcBef>
              <a:spcAft>
                <a:spcPts val="0"/>
              </a:spcAft>
              <a:buClr>
                <a:srgbClr val="90C226"/>
              </a:buClr>
              <a:buSzPts val="1680"/>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endParaRPr>
          </a:p>
          <a:p>
            <a:pPr marL="285750" marR="0" lvl="0" indent="-285750" algn="l" defTabSz="457200" rtl="0" eaLnBrk="1" fontAlgn="auto" latinLnBrk="0" hangingPunct="1">
              <a:lnSpc>
                <a:spcPct val="100000"/>
              </a:lnSpc>
              <a:spcBef>
                <a:spcPts val="560"/>
              </a:spcBef>
              <a:spcAft>
                <a:spcPts val="0"/>
              </a:spcAft>
              <a:buClr>
                <a:srgbClr val="90C226"/>
              </a:buClr>
              <a:buSzPts val="168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rPr>
              <a:t>Click on the Course Request button</a:t>
            </a:r>
          </a:p>
          <a:p>
            <a:pPr marL="285750" marR="0" lvl="0" indent="-285750" algn="l" defTabSz="457200" rtl="0" eaLnBrk="1" fontAlgn="auto" latinLnBrk="0" hangingPunct="1">
              <a:lnSpc>
                <a:spcPct val="100000"/>
              </a:lnSpc>
              <a:spcBef>
                <a:spcPts val="560"/>
              </a:spcBef>
              <a:spcAft>
                <a:spcPts val="0"/>
              </a:spcAft>
              <a:buClr>
                <a:srgbClr val="90C226"/>
              </a:buClr>
              <a:buSzPts val="1680"/>
              <a:buFont typeface="Arial" panose="020B0604020202020204" pitchFamily="34" charset="0"/>
              <a:buChar char="•"/>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endParaRPr>
          </a:p>
          <a:p>
            <a:pPr marL="285750" marR="0" lvl="0" indent="-285750" algn="l" defTabSz="457200" rtl="0" eaLnBrk="1" fontAlgn="auto" latinLnBrk="0" hangingPunct="1">
              <a:lnSpc>
                <a:spcPct val="100000"/>
              </a:lnSpc>
              <a:spcBef>
                <a:spcPts val="560"/>
              </a:spcBef>
              <a:spcAft>
                <a:spcPts val="0"/>
              </a:spcAft>
              <a:buClr>
                <a:srgbClr val="90C226"/>
              </a:buClr>
              <a:buSzPts val="168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rPr>
              <a:t>Courses are prescribed in many areas so they have already been assigned and can be seen on the right-hand side of the page</a:t>
            </a:r>
          </a:p>
          <a:p>
            <a:pPr marL="285750" marR="0" lvl="0" indent="-285750" algn="l" defTabSz="457200" rtl="0" eaLnBrk="1" fontAlgn="auto" latinLnBrk="0" hangingPunct="1">
              <a:lnSpc>
                <a:spcPct val="100000"/>
              </a:lnSpc>
              <a:spcBef>
                <a:spcPts val="240"/>
              </a:spcBef>
              <a:spcAft>
                <a:spcPts val="0"/>
              </a:spcAft>
              <a:buClr>
                <a:srgbClr val="90C226"/>
              </a:buClr>
              <a:buSzPts val="720"/>
              <a:buFont typeface="Arial" panose="020B0604020202020204" pitchFamily="34" charset="0"/>
              <a:buChar char="•"/>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endParaRPr>
          </a:p>
          <a:p>
            <a:pPr marL="285750" marR="0" lvl="0" indent="-285750" algn="l" defTabSz="457200" rtl="0" eaLnBrk="1" fontAlgn="auto" latinLnBrk="0" hangingPunct="1">
              <a:lnSpc>
                <a:spcPct val="100000"/>
              </a:lnSpc>
              <a:spcBef>
                <a:spcPts val="240"/>
              </a:spcBef>
              <a:spcAft>
                <a:spcPts val="0"/>
              </a:spcAft>
              <a:buClr>
                <a:srgbClr val="90C226"/>
              </a:buClr>
              <a:buSzPts val="720"/>
              <a:buFont typeface="Arial" panose="020B0604020202020204" pitchFamily="34" charset="0"/>
              <a:buChar char="•"/>
              <a:tabLst/>
              <a:defRPr/>
            </a:pPr>
            <a:r>
              <a:rPr kumimoji="0" lang="en-US" sz="18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rPr>
              <a:t>Portal opens at </a:t>
            </a:r>
            <a:r>
              <a:rPr kumimoji="0" lang="en-US" sz="1800" b="1"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rPr>
              <a:t>9pm</a:t>
            </a:r>
            <a:r>
              <a:rPr kumimoji="0" lang="en-US" sz="18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rPr>
              <a:t> tonight and closes at </a:t>
            </a:r>
            <a:r>
              <a:rPr kumimoji="0" lang="en-US" sz="1800" b="1"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rPr>
              <a:t>8am</a:t>
            </a:r>
            <a:r>
              <a:rPr kumimoji="0" lang="en-US" sz="18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rPr>
              <a:t> on </a:t>
            </a:r>
            <a:r>
              <a:rPr kumimoji="0" lang="en-US" sz="1800" b="1"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Arial"/>
                <a:sym typeface="Arial"/>
              </a:rPr>
              <a:t>April 17</a:t>
            </a:r>
            <a:r>
              <a:rPr kumimoji="0" lang="en-US" sz="1800" b="1" i="1" u="none" strike="noStrike" kern="1200" cap="none" spc="0" normalizeH="0" baseline="30000" noProof="0" dirty="0">
                <a:ln>
                  <a:noFill/>
                </a:ln>
                <a:solidFill>
                  <a:prstClr val="black">
                    <a:lumMod val="75000"/>
                    <a:lumOff val="25000"/>
                  </a:prstClr>
                </a:solidFill>
                <a:effectLst/>
                <a:uLnTx/>
                <a:uFillTx/>
                <a:latin typeface="Trebuchet MS" panose="020B0603020202020204"/>
                <a:ea typeface="+mn-ea"/>
                <a:cs typeface="Arial"/>
                <a:sym typeface="Arial"/>
              </a:rPr>
              <a:t>th</a:t>
            </a:r>
            <a:r>
              <a:rPr kumimoji="0" lang="en-US" sz="18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Directions were enclosed in the packet that was mailed to you and we will revisit tonight</a:t>
            </a:r>
          </a:p>
          <a:p>
            <a:pPr marL="285750" marR="0" lvl="0" indent="-285750" algn="l" defTabSz="457200" rtl="0" eaLnBrk="1" fontAlgn="auto" latinLnBrk="0" hangingPunct="1">
              <a:lnSpc>
                <a:spcPct val="100000"/>
              </a:lnSpc>
              <a:spcBef>
                <a:spcPts val="240"/>
              </a:spcBef>
              <a:spcAft>
                <a:spcPts val="0"/>
              </a:spcAft>
              <a:buClr>
                <a:srgbClr val="90C226"/>
              </a:buClr>
              <a:buSzPts val="720"/>
              <a:buFont typeface="Wingdings" panose="05000000000000000000" pitchFamily="2" charset="2"/>
              <a:buChar char="§"/>
              <a:tabLst/>
              <a:defRPr/>
            </a:pPr>
            <a:endParaRPr kumimoji="0" lang="en-US" sz="18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defTabSz="457200">
              <a:spcBef>
                <a:spcPts val="560"/>
              </a:spcBef>
              <a:buClr>
                <a:srgbClr val="90C226"/>
              </a:buClr>
              <a:buSzPts val="1680"/>
              <a:defRPr/>
            </a:pPr>
            <a:r>
              <a:rPr lang="en-US" sz="1800" b="1" i="1" kern="1200" dirty="0">
                <a:solidFill>
                  <a:prstClr val="black">
                    <a:lumMod val="75000"/>
                    <a:lumOff val="25000"/>
                  </a:prstClr>
                </a:solidFill>
                <a:latin typeface="Trebuchet MS" panose="020B0603020202020204"/>
                <a:ea typeface="+mn-ea"/>
                <a:cs typeface="+mn-cs"/>
              </a:rPr>
              <a:t>Remember – students do not major in any discipline in high school!!</a:t>
            </a:r>
            <a:r>
              <a:rPr lang="en-US" sz="1800" kern="1200" dirty="0">
                <a:solidFill>
                  <a:prstClr val="black">
                    <a:lumMod val="75000"/>
                    <a:lumOff val="25000"/>
                  </a:prstClr>
                </a:solidFill>
                <a:latin typeface="Trebuchet MS" panose="020B0603020202020204"/>
                <a:ea typeface="+mn-ea"/>
                <a:cs typeface="+mn-cs"/>
              </a:rPr>
              <a:t> </a:t>
            </a:r>
          </a:p>
          <a:p>
            <a:pPr marL="0" marR="0" lvl="0" indent="0" algn="l" defTabSz="457200" rtl="0" eaLnBrk="1" fontAlgn="auto" latinLnBrk="0" hangingPunct="1">
              <a:lnSpc>
                <a:spcPct val="100000"/>
              </a:lnSpc>
              <a:spcBef>
                <a:spcPts val="560"/>
              </a:spcBef>
              <a:spcAft>
                <a:spcPts val="0"/>
              </a:spcAft>
              <a:buClr>
                <a:srgbClr val="90C226"/>
              </a:buClr>
              <a:buSzPts val="168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95855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2191-1C31-C986-9742-320F12CC6FF5}"/>
              </a:ext>
            </a:extLst>
          </p:cNvPr>
          <p:cNvSpPr>
            <a:spLocks noGrp="1"/>
          </p:cNvSpPr>
          <p:nvPr>
            <p:ph type="title"/>
          </p:nvPr>
        </p:nvSpPr>
        <p:spPr>
          <a:xfrm>
            <a:off x="677334" y="609600"/>
            <a:ext cx="8596668" cy="1332322"/>
          </a:xfrm>
        </p:spPr>
        <p:txBody>
          <a:bodyPr>
            <a:normAutofit/>
          </a:bodyPr>
          <a:lstStyle/>
          <a:p>
            <a:endParaRPr lang="en-US" b="1" dirty="0">
              <a:solidFill>
                <a:schemeClr val="accent1">
                  <a:lumMod val="75000"/>
                </a:schemeClr>
              </a:solidFill>
              <a:highlight>
                <a:srgbClr val="FFFF00"/>
              </a:highlight>
            </a:endParaRPr>
          </a:p>
        </p:txBody>
      </p:sp>
      <p:pic>
        <p:nvPicPr>
          <p:cNvPr id="10" name="Content Placeholder 9">
            <a:extLst>
              <a:ext uri="{FF2B5EF4-FFF2-40B4-BE49-F238E27FC236}">
                <a16:creationId xmlns:a16="http://schemas.microsoft.com/office/drawing/2014/main" id="{9A5CD116-2414-D1DD-6302-32DCE1519994}"/>
              </a:ext>
            </a:extLst>
          </p:cNvPr>
          <p:cNvPicPr>
            <a:picLocks noGrp="1" noChangeAspect="1"/>
          </p:cNvPicPr>
          <p:nvPr>
            <p:ph idx="1"/>
          </p:nvPr>
        </p:nvPicPr>
        <p:blipFill>
          <a:blip r:embed="rId2"/>
          <a:stretch>
            <a:fillRect/>
          </a:stretch>
        </p:blipFill>
        <p:spPr>
          <a:xfrm>
            <a:off x="2130458" y="1178350"/>
            <a:ext cx="8380429" cy="6890993"/>
          </a:xfrm>
        </p:spPr>
      </p:pic>
      <p:pic>
        <p:nvPicPr>
          <p:cNvPr id="11" name="Google Shape;156;p17">
            <a:extLst>
              <a:ext uri="{FF2B5EF4-FFF2-40B4-BE49-F238E27FC236}">
                <a16:creationId xmlns:a16="http://schemas.microsoft.com/office/drawing/2014/main" id="{5B73F810-7F09-6B8E-56A3-655F9119312F}"/>
              </a:ext>
            </a:extLst>
          </p:cNvPr>
          <p:cNvPicPr preferRelativeResize="0"/>
          <p:nvPr/>
        </p:nvPicPr>
        <p:blipFill rotWithShape="1">
          <a:blip r:embed="rId3">
            <a:alphaModFix/>
          </a:blip>
          <a:srcRect/>
          <a:stretch/>
        </p:blipFill>
        <p:spPr>
          <a:xfrm>
            <a:off x="311150" y="152400"/>
            <a:ext cx="1517650" cy="1066800"/>
          </a:xfrm>
          <a:prstGeom prst="rect">
            <a:avLst/>
          </a:prstGeom>
          <a:noFill/>
          <a:ln>
            <a:noFill/>
          </a:ln>
        </p:spPr>
      </p:pic>
    </p:spTree>
    <p:extLst>
      <p:ext uri="{BB962C8B-B14F-4D97-AF65-F5344CB8AC3E}">
        <p14:creationId xmlns:p14="http://schemas.microsoft.com/office/powerpoint/2010/main" val="2879494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2191-1C31-C986-9742-320F12CC6FF5}"/>
              </a:ext>
            </a:extLst>
          </p:cNvPr>
          <p:cNvSpPr>
            <a:spLocks noGrp="1"/>
          </p:cNvSpPr>
          <p:nvPr>
            <p:ph type="title"/>
          </p:nvPr>
        </p:nvSpPr>
        <p:spPr>
          <a:xfrm>
            <a:off x="150829" y="155543"/>
            <a:ext cx="9123173" cy="1192489"/>
          </a:xfrm>
        </p:spPr>
        <p:txBody>
          <a:bodyPr>
            <a:normAutofit/>
          </a:bodyPr>
          <a:lstStyle/>
          <a:p>
            <a:endParaRPr lang="en-US" b="1" dirty="0">
              <a:solidFill>
                <a:schemeClr val="accent1">
                  <a:lumMod val="75000"/>
                </a:schemeClr>
              </a:solidFill>
              <a:highlight>
                <a:srgbClr val="FFFF00"/>
              </a:highlight>
            </a:endParaRPr>
          </a:p>
        </p:txBody>
      </p:sp>
      <p:pic>
        <p:nvPicPr>
          <p:cNvPr id="5" name="Content Placeholder 4">
            <a:extLst>
              <a:ext uri="{FF2B5EF4-FFF2-40B4-BE49-F238E27FC236}">
                <a16:creationId xmlns:a16="http://schemas.microsoft.com/office/drawing/2014/main" id="{EDA4F3E6-5FA4-FB67-0E5B-FDB4E12C0140}"/>
              </a:ext>
            </a:extLst>
          </p:cNvPr>
          <p:cNvPicPr>
            <a:picLocks noGrp="1" noChangeAspect="1"/>
          </p:cNvPicPr>
          <p:nvPr>
            <p:ph idx="1"/>
          </p:nvPr>
        </p:nvPicPr>
        <p:blipFill>
          <a:blip r:embed="rId2"/>
          <a:stretch>
            <a:fillRect/>
          </a:stretch>
        </p:blipFill>
        <p:spPr>
          <a:xfrm>
            <a:off x="1621410" y="1619074"/>
            <a:ext cx="8814062" cy="5238925"/>
          </a:xfrm>
        </p:spPr>
      </p:pic>
      <p:pic>
        <p:nvPicPr>
          <p:cNvPr id="6" name="Google Shape;156;p17">
            <a:extLst>
              <a:ext uri="{FF2B5EF4-FFF2-40B4-BE49-F238E27FC236}">
                <a16:creationId xmlns:a16="http://schemas.microsoft.com/office/drawing/2014/main" id="{1FEC3F9A-FFBD-E75A-5FF5-40001BEA051F}"/>
              </a:ext>
            </a:extLst>
          </p:cNvPr>
          <p:cNvPicPr preferRelativeResize="0"/>
          <p:nvPr/>
        </p:nvPicPr>
        <p:blipFill rotWithShape="1">
          <a:blip r:embed="rId3">
            <a:alphaModFix/>
          </a:blip>
          <a:srcRect/>
          <a:stretch/>
        </p:blipFill>
        <p:spPr>
          <a:xfrm>
            <a:off x="311150" y="152400"/>
            <a:ext cx="1517650" cy="1066800"/>
          </a:xfrm>
          <a:prstGeom prst="rect">
            <a:avLst/>
          </a:prstGeom>
          <a:noFill/>
          <a:ln>
            <a:noFill/>
          </a:ln>
        </p:spPr>
      </p:pic>
    </p:spTree>
    <p:extLst>
      <p:ext uri="{BB962C8B-B14F-4D97-AF65-F5344CB8AC3E}">
        <p14:creationId xmlns:p14="http://schemas.microsoft.com/office/powerpoint/2010/main" val="361566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2191-1C31-C986-9742-320F12CC6FF5}"/>
              </a:ext>
            </a:extLst>
          </p:cNvPr>
          <p:cNvSpPr>
            <a:spLocks noGrp="1"/>
          </p:cNvSpPr>
          <p:nvPr>
            <p:ph type="title"/>
          </p:nvPr>
        </p:nvSpPr>
        <p:spPr>
          <a:xfrm>
            <a:off x="207390" y="268663"/>
            <a:ext cx="9066612" cy="1249051"/>
          </a:xfrm>
        </p:spPr>
        <p:txBody>
          <a:bodyPr>
            <a:normAutofit/>
          </a:bodyPr>
          <a:lstStyle/>
          <a:p>
            <a:endParaRPr lang="en-US" b="1" dirty="0">
              <a:solidFill>
                <a:schemeClr val="accent1">
                  <a:lumMod val="75000"/>
                </a:schemeClr>
              </a:solidFill>
              <a:highlight>
                <a:srgbClr val="FFFF00"/>
              </a:highlight>
            </a:endParaRPr>
          </a:p>
        </p:txBody>
      </p:sp>
      <p:pic>
        <p:nvPicPr>
          <p:cNvPr id="5" name="Content Placeholder 4">
            <a:extLst>
              <a:ext uri="{FF2B5EF4-FFF2-40B4-BE49-F238E27FC236}">
                <a16:creationId xmlns:a16="http://schemas.microsoft.com/office/drawing/2014/main" id="{7067CE0F-0C37-52DA-12DB-49F315E8BB66}"/>
              </a:ext>
            </a:extLst>
          </p:cNvPr>
          <p:cNvPicPr>
            <a:picLocks noGrp="1" noChangeAspect="1"/>
          </p:cNvPicPr>
          <p:nvPr>
            <p:ph idx="1"/>
          </p:nvPr>
        </p:nvPicPr>
        <p:blipFill>
          <a:blip r:embed="rId2"/>
          <a:stretch>
            <a:fillRect/>
          </a:stretch>
        </p:blipFill>
        <p:spPr>
          <a:xfrm>
            <a:off x="973124" y="1593980"/>
            <a:ext cx="9066612" cy="5264020"/>
          </a:xfrm>
        </p:spPr>
      </p:pic>
      <p:pic>
        <p:nvPicPr>
          <p:cNvPr id="6" name="Google Shape;156;p17">
            <a:extLst>
              <a:ext uri="{FF2B5EF4-FFF2-40B4-BE49-F238E27FC236}">
                <a16:creationId xmlns:a16="http://schemas.microsoft.com/office/drawing/2014/main" id="{808CCFFB-15F4-6DE8-A3DA-91323A39CD0D}"/>
              </a:ext>
            </a:extLst>
          </p:cNvPr>
          <p:cNvPicPr preferRelativeResize="0"/>
          <p:nvPr/>
        </p:nvPicPr>
        <p:blipFill rotWithShape="1">
          <a:blip r:embed="rId3">
            <a:alphaModFix/>
          </a:blip>
          <a:srcRect/>
          <a:stretch/>
        </p:blipFill>
        <p:spPr>
          <a:xfrm>
            <a:off x="311150" y="152400"/>
            <a:ext cx="1517650" cy="1066800"/>
          </a:xfrm>
          <a:prstGeom prst="rect">
            <a:avLst/>
          </a:prstGeom>
          <a:noFill/>
          <a:ln>
            <a:noFill/>
          </a:ln>
        </p:spPr>
      </p:pic>
    </p:spTree>
    <p:extLst>
      <p:ext uri="{BB962C8B-B14F-4D97-AF65-F5344CB8AC3E}">
        <p14:creationId xmlns:p14="http://schemas.microsoft.com/office/powerpoint/2010/main" val="1787874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2191-1C31-C986-9742-320F12CC6FF5}"/>
              </a:ext>
            </a:extLst>
          </p:cNvPr>
          <p:cNvSpPr>
            <a:spLocks noGrp="1"/>
          </p:cNvSpPr>
          <p:nvPr>
            <p:ph type="title"/>
          </p:nvPr>
        </p:nvSpPr>
        <p:spPr>
          <a:xfrm>
            <a:off x="75414" y="254523"/>
            <a:ext cx="9198588" cy="1310325"/>
          </a:xfrm>
        </p:spPr>
        <p:txBody>
          <a:bodyPr>
            <a:normAutofit/>
          </a:bodyPr>
          <a:lstStyle/>
          <a:p>
            <a:endParaRPr lang="en-US" b="1" dirty="0">
              <a:solidFill>
                <a:schemeClr val="accent1">
                  <a:lumMod val="75000"/>
                </a:schemeClr>
              </a:solidFill>
              <a:highlight>
                <a:srgbClr val="FFFF00"/>
              </a:highlight>
            </a:endParaRPr>
          </a:p>
        </p:txBody>
      </p:sp>
      <p:pic>
        <p:nvPicPr>
          <p:cNvPr id="7" name="Content Placeholder 6">
            <a:extLst>
              <a:ext uri="{FF2B5EF4-FFF2-40B4-BE49-F238E27FC236}">
                <a16:creationId xmlns:a16="http://schemas.microsoft.com/office/drawing/2014/main" id="{6410628A-86C5-8696-B240-4C4665FBD2E3}"/>
              </a:ext>
            </a:extLst>
          </p:cNvPr>
          <p:cNvPicPr>
            <a:picLocks noGrp="1" noChangeAspect="1"/>
          </p:cNvPicPr>
          <p:nvPr>
            <p:ph idx="1"/>
          </p:nvPr>
        </p:nvPicPr>
        <p:blipFill>
          <a:blip r:embed="rId2"/>
          <a:stretch>
            <a:fillRect/>
          </a:stretch>
        </p:blipFill>
        <p:spPr>
          <a:xfrm>
            <a:off x="436228" y="1761688"/>
            <a:ext cx="10216061" cy="5335398"/>
          </a:xfrm>
        </p:spPr>
      </p:pic>
      <p:pic>
        <p:nvPicPr>
          <p:cNvPr id="8" name="Google Shape;156;p17">
            <a:extLst>
              <a:ext uri="{FF2B5EF4-FFF2-40B4-BE49-F238E27FC236}">
                <a16:creationId xmlns:a16="http://schemas.microsoft.com/office/drawing/2014/main" id="{9C3BA6AD-3B26-2440-A215-FDF07AE2E52A}"/>
              </a:ext>
            </a:extLst>
          </p:cNvPr>
          <p:cNvPicPr preferRelativeResize="0"/>
          <p:nvPr/>
        </p:nvPicPr>
        <p:blipFill rotWithShape="1">
          <a:blip r:embed="rId3">
            <a:alphaModFix/>
          </a:blip>
          <a:srcRect/>
          <a:stretch/>
        </p:blipFill>
        <p:spPr>
          <a:xfrm>
            <a:off x="311150" y="152400"/>
            <a:ext cx="1517650" cy="1066800"/>
          </a:xfrm>
          <a:prstGeom prst="rect">
            <a:avLst/>
          </a:prstGeom>
          <a:noFill/>
          <a:ln>
            <a:noFill/>
          </a:ln>
        </p:spPr>
      </p:pic>
    </p:spTree>
    <p:extLst>
      <p:ext uri="{BB962C8B-B14F-4D97-AF65-F5344CB8AC3E}">
        <p14:creationId xmlns:p14="http://schemas.microsoft.com/office/powerpoint/2010/main" val="3883455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3" name="TextBox 2">
            <a:extLst>
              <a:ext uri="{FF2B5EF4-FFF2-40B4-BE49-F238E27FC236}">
                <a16:creationId xmlns:a16="http://schemas.microsoft.com/office/drawing/2014/main" id="{D945E7C1-A989-F6DC-5A8A-AF106A81946D}"/>
              </a:ext>
            </a:extLst>
          </p:cNvPr>
          <p:cNvSpPr txBox="1"/>
          <p:nvPr/>
        </p:nvSpPr>
        <p:spPr>
          <a:xfrm>
            <a:off x="905523" y="2513153"/>
            <a:ext cx="324561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sym typeface="Arial"/>
              </a:rPr>
              <a:t>Science Options</a:t>
            </a:r>
          </a:p>
        </p:txBody>
      </p:sp>
      <p:sp>
        <p:nvSpPr>
          <p:cNvPr id="5" name="TextBox 4">
            <a:extLst>
              <a:ext uri="{FF2B5EF4-FFF2-40B4-BE49-F238E27FC236}">
                <a16:creationId xmlns:a16="http://schemas.microsoft.com/office/drawing/2014/main" id="{57F37D84-D99E-2C67-A88F-14CC39001CAF}"/>
              </a:ext>
            </a:extLst>
          </p:cNvPr>
          <p:cNvSpPr txBox="1"/>
          <p:nvPr/>
        </p:nvSpPr>
        <p:spPr>
          <a:xfrm>
            <a:off x="4332471" y="1460500"/>
            <a:ext cx="5818196" cy="3016210"/>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
                <a:srgbClr val="90C226"/>
              </a:buClr>
              <a:buSzPts val="1200"/>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200"/>
              <a:tabLst/>
              <a:defRPr/>
            </a:pPr>
            <a:endParaRPr lang="en-US" sz="1800" b="1" kern="1200" dirty="0">
              <a:solidFill>
                <a:prstClr val="black">
                  <a:lumMod val="75000"/>
                  <a:lumOff val="25000"/>
                </a:prstClr>
              </a:solidFill>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200"/>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BIOLOGY</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 the majority of freshman will be enrolled in this course</a:t>
            </a:r>
          </a:p>
          <a:p>
            <a:pPr marR="0" lvl="0" algn="l" defTabSz="457200" rtl="0" eaLnBrk="1" fontAlgn="auto" latinLnBrk="0" hangingPunct="1">
              <a:lnSpc>
                <a:spcPct val="100000"/>
              </a:lnSpc>
              <a:spcBef>
                <a:spcPts val="0"/>
              </a:spcBef>
              <a:spcAft>
                <a:spcPts val="0"/>
              </a:spcAft>
              <a:buClr>
                <a:srgbClr val="90C226"/>
              </a:buClr>
              <a:buSzPts val="1200"/>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400"/>
              </a:spcBef>
              <a:spcAft>
                <a:spcPts val="0"/>
              </a:spcAft>
              <a:buClr>
                <a:srgbClr val="90C226"/>
              </a:buClr>
              <a:buSzPts val="1200"/>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BIOLOGY HONORS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this course is by invitation only (contact with family will be through email)</a:t>
            </a:r>
          </a:p>
          <a:p>
            <a:pPr marR="0" lvl="0" algn="l" defTabSz="457200" rtl="0" eaLnBrk="1" fontAlgn="auto" latinLnBrk="0" hangingPunct="1">
              <a:lnSpc>
                <a:spcPct val="100000"/>
              </a:lnSpc>
              <a:spcBef>
                <a:spcPts val="400"/>
              </a:spcBef>
              <a:spcAft>
                <a:spcPts val="0"/>
              </a:spcAft>
              <a:buClr>
                <a:srgbClr val="90C226"/>
              </a:buClr>
              <a:buSzPts val="1200"/>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400"/>
              </a:spcBef>
              <a:spcAft>
                <a:spcPts val="0"/>
              </a:spcAft>
              <a:buClr>
                <a:srgbClr val="90C226"/>
              </a:buClr>
              <a:buSzPts val="1200"/>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CHEMISTRY HONORS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this course is by invitation only and based on math placement as described in the POS</a:t>
            </a:r>
          </a:p>
        </p:txBody>
      </p:sp>
    </p:spTree>
    <p:extLst>
      <p:ext uri="{BB962C8B-B14F-4D97-AF65-F5344CB8AC3E}">
        <p14:creationId xmlns:p14="http://schemas.microsoft.com/office/powerpoint/2010/main" val="32654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506027" y="2539014"/>
            <a:ext cx="3089429" cy="1754326"/>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World Language Options</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332471" y="1460500"/>
            <a:ext cx="5935654" cy="3839000"/>
          </a:xfrm>
          <a:prstGeom prst="rect">
            <a:avLst/>
          </a:prstGeom>
          <a:noFill/>
        </p:spPr>
        <p:txBody>
          <a:bodyPr wrap="square">
            <a:spAutoFit/>
          </a:bodyPr>
          <a:lstStyle/>
          <a:p>
            <a:pPr marR="0" lvl="0" algn="l" defTabSz="457200" rtl="0" eaLnBrk="1" fontAlgn="auto" latinLnBrk="0" hangingPunct="1">
              <a:lnSpc>
                <a:spcPct val="90000"/>
              </a:lnSpc>
              <a:spcBef>
                <a:spcPts val="0"/>
              </a:spcBef>
              <a:spcAft>
                <a:spcPts val="0"/>
              </a:spcAft>
              <a:buClr>
                <a:srgbClr val="90C226"/>
              </a:buClr>
              <a:buSzPts val="1200"/>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FRENCH and SPANISH I</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 the majority of freshman will be enrolled in one of these courses</a:t>
            </a:r>
          </a:p>
          <a:p>
            <a:pPr marR="0" lvl="0" algn="l" defTabSz="457200" rtl="0" eaLnBrk="1" fontAlgn="auto" latinLnBrk="0" hangingPunct="1">
              <a:lnSpc>
                <a:spcPct val="90000"/>
              </a:lnSpc>
              <a:spcBef>
                <a:spcPts val="0"/>
              </a:spcBef>
              <a:spcAft>
                <a:spcPts val="0"/>
              </a:spcAft>
              <a:buClr>
                <a:srgbClr val="90C226"/>
              </a:buClr>
              <a:buSzPts val="1200"/>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90000"/>
              </a:lnSpc>
              <a:spcBef>
                <a:spcPts val="400"/>
              </a:spcBef>
              <a:spcAft>
                <a:spcPts val="0"/>
              </a:spcAft>
              <a:buClr>
                <a:srgbClr val="90C226"/>
              </a:buClr>
              <a:buSzPts val="1200"/>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90000"/>
              </a:lnSpc>
              <a:spcBef>
                <a:spcPts val="400"/>
              </a:spcBef>
              <a:spcAft>
                <a:spcPts val="0"/>
              </a:spcAft>
              <a:buClr>
                <a:srgbClr val="90C226"/>
              </a:buClr>
              <a:buSzPts val="1200"/>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LATIN I HONORS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this course is for a student who really wants to have a World Language experience that will transcend the curriculum. This course is honors level not necessarily because of difficulty but because of depth and breath.</a:t>
            </a:r>
          </a:p>
          <a:p>
            <a:pPr marR="0" lvl="0" algn="l" defTabSz="457200" rtl="0" eaLnBrk="1" fontAlgn="auto" latinLnBrk="0" hangingPunct="1">
              <a:lnSpc>
                <a:spcPct val="90000"/>
              </a:lnSpc>
              <a:spcBef>
                <a:spcPts val="400"/>
              </a:spcBef>
              <a:spcAft>
                <a:spcPts val="0"/>
              </a:spcAft>
              <a:buClr>
                <a:srgbClr val="90C226"/>
              </a:buClr>
              <a:buSzPts val="1200"/>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90000"/>
              </a:lnSpc>
              <a:spcBef>
                <a:spcPts val="400"/>
              </a:spcBef>
              <a:spcAft>
                <a:spcPts val="0"/>
              </a:spcAft>
              <a:buClr>
                <a:srgbClr val="90C226"/>
              </a:buClr>
              <a:buSzPts val="1200"/>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90000"/>
              </a:lnSpc>
              <a:spcBef>
                <a:spcPts val="400"/>
              </a:spcBef>
              <a:spcAft>
                <a:spcPts val="0"/>
              </a:spcAft>
              <a:buClr>
                <a:srgbClr val="90C226"/>
              </a:buClr>
              <a:buSzPts val="1200"/>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FRENCH and SPANISH II HONORS</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this course is for students who have had a year or two of language in Middle School and by placement test only</a:t>
            </a:r>
          </a:p>
        </p:txBody>
      </p:sp>
    </p:spTree>
    <p:extLst>
      <p:ext uri="{BB962C8B-B14F-4D97-AF65-F5344CB8AC3E}">
        <p14:creationId xmlns:p14="http://schemas.microsoft.com/office/powerpoint/2010/main" val="1673081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311150" y="2539014"/>
            <a:ext cx="3839985" cy="1754326"/>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How is Placement Determined? </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654294" y="1460500"/>
            <a:ext cx="5538330" cy="4273991"/>
          </a:xfrm>
          <a:prstGeom prst="rect">
            <a:avLst/>
          </a:prstGeom>
          <a:noFill/>
        </p:spPr>
        <p:txBody>
          <a:bodyPr wrap="square">
            <a:spAutoFit/>
          </a:bodyPr>
          <a:lstStyle/>
          <a:p>
            <a:pPr marR="0" lvl="0" algn="l" defTabSz="457200" rtl="0" eaLnBrk="1" fontAlgn="auto" latinLnBrk="0" hangingPunct="1">
              <a:lnSpc>
                <a:spcPct val="90000"/>
              </a:lnSpc>
              <a:spcBef>
                <a:spcPts val="0"/>
              </a:spcBef>
              <a:spcAft>
                <a:spcPts val="0"/>
              </a:spcAft>
              <a:buClr>
                <a:srgbClr val="90C226"/>
              </a:buClr>
              <a:buSzPts val="1200"/>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Placement in honors level courses are done in two ways:</a:t>
            </a:r>
          </a:p>
          <a:p>
            <a:pPr marR="0" lvl="0" algn="l" defTabSz="457200" rtl="0" eaLnBrk="1" fontAlgn="auto" latinLnBrk="0" hangingPunct="1">
              <a:lnSpc>
                <a:spcPct val="90000"/>
              </a:lnSpc>
              <a:spcBef>
                <a:spcPts val="0"/>
              </a:spcBef>
              <a:spcAft>
                <a:spcPts val="0"/>
              </a:spcAft>
              <a:buClr>
                <a:srgbClr val="90C226"/>
              </a:buClr>
              <a:buSzPts val="1200"/>
              <a:tabLst/>
              <a:defRPr/>
            </a:pPr>
            <a:endParaRPr lang="en-US" sz="1600" kern="1200" dirty="0">
              <a:solidFill>
                <a:prstClr val="black">
                  <a:lumMod val="75000"/>
                  <a:lumOff val="25000"/>
                </a:prstClr>
              </a:solidFill>
              <a:latin typeface="Trebuchet MS" panose="020B0603020202020204"/>
              <a:ea typeface="+mn-ea"/>
              <a:cs typeface="+mn-cs"/>
            </a:endParaRPr>
          </a:p>
          <a:p>
            <a:pPr marR="0" lvl="0" algn="l" defTabSz="457200" rtl="0" eaLnBrk="1" fontAlgn="auto" latinLnBrk="0" hangingPunct="1">
              <a:lnSpc>
                <a:spcPct val="90000"/>
              </a:lnSpc>
              <a:spcBef>
                <a:spcPts val="0"/>
              </a:spcBef>
              <a:spcAft>
                <a:spcPts val="0"/>
              </a:spcAft>
              <a:buClr>
                <a:srgbClr val="90C226"/>
              </a:buClr>
              <a:buSzPts val="1200"/>
              <a:tabLst/>
              <a:defRPr/>
            </a:pPr>
            <a:r>
              <a:rPr lang="en-US" sz="1600" kern="1200" dirty="0">
                <a:solidFill>
                  <a:prstClr val="black">
                    <a:lumMod val="75000"/>
                    <a:lumOff val="25000"/>
                  </a:prstClr>
                </a:solidFill>
                <a:latin typeface="Trebuchet MS" panose="020B0603020202020204"/>
                <a:ea typeface="+mn-ea"/>
                <a:cs typeface="+mn-cs"/>
              </a:rPr>
              <a:t>1. Review by Department Chair </a:t>
            </a:r>
          </a:p>
          <a:p>
            <a:pPr marR="0" lvl="0" algn="l" defTabSz="457200" rtl="0" eaLnBrk="1" fontAlgn="auto" latinLnBrk="0" hangingPunct="1">
              <a:lnSpc>
                <a:spcPct val="90000"/>
              </a:lnSpc>
              <a:spcBef>
                <a:spcPts val="0"/>
              </a:spcBef>
              <a:spcAft>
                <a:spcPts val="0"/>
              </a:spcAft>
              <a:buClr>
                <a:srgbClr val="90C226"/>
              </a:buClr>
              <a:buSzPts val="1200"/>
              <a:tabLst/>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2. Placement Exam</a:t>
            </a:r>
          </a:p>
          <a:p>
            <a:pPr marR="0" lvl="0" algn="l" defTabSz="457200" rtl="0" eaLnBrk="1" fontAlgn="auto" latinLnBrk="0" hangingPunct="1">
              <a:lnSpc>
                <a:spcPct val="90000"/>
              </a:lnSpc>
              <a:spcBef>
                <a:spcPts val="400"/>
              </a:spcBef>
              <a:spcAft>
                <a:spcPts val="0"/>
              </a:spcAft>
              <a:buClr>
                <a:srgbClr val="90C226"/>
              </a:buClr>
              <a:buSzPts val="1200"/>
              <a:tabLst/>
              <a:defRPr/>
            </a:pPr>
            <a:endPar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90000"/>
              </a:lnSpc>
              <a:spcBef>
                <a:spcPts val="400"/>
              </a:spcBef>
              <a:spcAft>
                <a:spcPts val="0"/>
              </a:spcAft>
              <a:buClr>
                <a:srgbClr val="90C226"/>
              </a:buClr>
              <a:buSzPts val="1200"/>
              <a:buAutoNum type="arabicPeriod"/>
              <a:tabLst/>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Review by the Department </a:t>
            </a:r>
            <a:r>
              <a:rPr lang="en-US" sz="1600" kern="1200" dirty="0">
                <a:solidFill>
                  <a:prstClr val="black">
                    <a:lumMod val="75000"/>
                    <a:lumOff val="25000"/>
                  </a:prstClr>
                </a:solidFill>
                <a:latin typeface="Trebuchet MS" panose="020B0603020202020204"/>
                <a:ea typeface="+mn-ea"/>
                <a:cs typeface="+mn-cs"/>
              </a:rPr>
              <a:t>Chair is done for honors placement in Introduction to Literature, Algebra I, and Biology. Chairs will review the student’s application materials and entrance exam to determine placement.</a:t>
            </a:r>
          </a:p>
          <a:p>
            <a:pPr marL="342900" marR="0" lvl="0" indent="-342900" algn="l" defTabSz="457200" rtl="0" eaLnBrk="1" fontAlgn="auto" latinLnBrk="0" hangingPunct="1">
              <a:lnSpc>
                <a:spcPct val="90000"/>
              </a:lnSpc>
              <a:spcBef>
                <a:spcPts val="400"/>
              </a:spcBef>
              <a:spcAft>
                <a:spcPts val="0"/>
              </a:spcAft>
              <a:buClr>
                <a:srgbClr val="90C226"/>
              </a:buClr>
              <a:buSzPts val="1200"/>
              <a:buAutoNum type="arabicPeriod"/>
              <a:tabLst/>
              <a:defRPr/>
            </a:pPr>
            <a:endPar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90000"/>
              </a:lnSpc>
              <a:spcAft>
                <a:spcPts val="0"/>
              </a:spcAft>
              <a:buClr>
                <a:srgbClr val="90C226"/>
              </a:buClr>
              <a:buSzPts val="1200"/>
              <a:buAutoNum type="arabicPeriod"/>
              <a:tabLst/>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Placement Exams (bright orange s</a:t>
            </a:r>
            <a:r>
              <a:rPr lang="en-US" sz="1600" kern="1200" dirty="0">
                <a:solidFill>
                  <a:prstClr val="black">
                    <a:lumMod val="75000"/>
                    <a:lumOff val="25000"/>
                  </a:prstClr>
                </a:solidFill>
                <a:latin typeface="Trebuchet MS" panose="020B0603020202020204"/>
                <a:ea typeface="+mn-ea"/>
                <a:cs typeface="+mn-cs"/>
              </a:rPr>
              <a:t>heet in your packet).</a:t>
            </a:r>
          </a:p>
          <a:p>
            <a:pPr marR="0" lvl="0" algn="l" defTabSz="457200" rtl="0" eaLnBrk="1" fontAlgn="auto" latinLnBrk="0" hangingPunct="1">
              <a:lnSpc>
                <a:spcPct val="90000"/>
              </a:lnSpc>
              <a:spcBef>
                <a:spcPts val="400"/>
              </a:spcBef>
              <a:spcAft>
                <a:spcPts val="0"/>
              </a:spcAft>
              <a:buClr>
                <a:srgbClr val="90C226"/>
              </a:buClr>
              <a:buSzPts val="1200"/>
              <a:tabLst/>
              <a:defRPr/>
            </a:pPr>
            <a:r>
              <a:rPr lang="en-US" sz="1600" kern="1200" dirty="0">
                <a:solidFill>
                  <a:prstClr val="black">
                    <a:lumMod val="75000"/>
                    <a:lumOff val="25000"/>
                  </a:prstClr>
                </a:solidFill>
                <a:latin typeface="Trebuchet MS" panose="020B0603020202020204"/>
                <a:ea typeface="+mn-ea"/>
                <a:cs typeface="+mn-cs"/>
              </a:rPr>
              <a:t>     Placement exams are required for any student who</a:t>
            </a:r>
          </a:p>
          <a:p>
            <a:pPr marR="0" lvl="0" algn="l" defTabSz="457200" rtl="0" eaLnBrk="1" fontAlgn="auto" latinLnBrk="0" hangingPunct="1">
              <a:lnSpc>
                <a:spcPct val="90000"/>
              </a:lnSpc>
              <a:spcBef>
                <a:spcPts val="400"/>
              </a:spcBef>
              <a:spcAft>
                <a:spcPts val="0"/>
              </a:spcAft>
              <a:buClr>
                <a:srgbClr val="90C226"/>
              </a:buClr>
              <a:buSzPts val="1200"/>
              <a:tabLst/>
              <a:defRPr/>
            </a:pPr>
            <a:r>
              <a:rPr lang="en-US" sz="1600" kern="1200" dirty="0">
                <a:solidFill>
                  <a:prstClr val="black">
                    <a:lumMod val="75000"/>
                    <a:lumOff val="25000"/>
                  </a:prstClr>
                </a:solidFill>
                <a:latin typeface="Trebuchet MS" panose="020B0603020202020204"/>
                <a:ea typeface="+mn-ea"/>
                <a:cs typeface="+mn-cs"/>
              </a:rPr>
              <a:t>     is interested in moving above the freshman year</a:t>
            </a:r>
          </a:p>
          <a:p>
            <a:pPr marR="0" lvl="0" algn="l" defTabSz="457200" rtl="0" eaLnBrk="1" fontAlgn="auto" latinLnBrk="0" hangingPunct="1">
              <a:lnSpc>
                <a:spcPct val="90000"/>
              </a:lnSpc>
              <a:spcBef>
                <a:spcPts val="400"/>
              </a:spcBef>
              <a:spcAft>
                <a:spcPts val="0"/>
              </a:spcAft>
              <a:buClr>
                <a:srgbClr val="90C226"/>
              </a:buClr>
              <a:buSzPts val="1200"/>
              <a:tabLst/>
              <a:defRPr/>
            </a:pPr>
            <a:r>
              <a:rPr lang="en-US" sz="1600" kern="1200" dirty="0">
                <a:solidFill>
                  <a:prstClr val="black">
                    <a:lumMod val="75000"/>
                    <a:lumOff val="25000"/>
                  </a:prstClr>
                </a:solidFill>
                <a:latin typeface="Trebuchet MS" panose="020B0603020202020204"/>
                <a:ea typeface="+mn-ea"/>
                <a:cs typeface="+mn-cs"/>
              </a:rPr>
              <a:t>     course or level in World Language and Math. </a:t>
            </a:r>
          </a:p>
        </p:txBody>
      </p:sp>
    </p:spTree>
    <p:extLst>
      <p:ext uri="{BB962C8B-B14F-4D97-AF65-F5344CB8AC3E}">
        <p14:creationId xmlns:p14="http://schemas.microsoft.com/office/powerpoint/2010/main" val="356477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1015068" y="2539014"/>
            <a:ext cx="2580388" cy="646331"/>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Prayer</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654294" y="1642370"/>
            <a:ext cx="4494143" cy="2092881"/>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
                <a:srgbClr val="90C226"/>
              </a:buClr>
              <a:buSzPts val="1440"/>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endParaRPr lang="en-US" sz="2800" kern="1200" dirty="0">
              <a:solidFill>
                <a:prstClr val="black">
                  <a:lumMod val="75000"/>
                  <a:lumOff val="25000"/>
                </a:prstClr>
              </a:solidFill>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Mrs. Linda Brodeur</a:t>
            </a:r>
            <a:endParaRPr lang="en-US" sz="2800" kern="1200" dirty="0">
              <a:solidFill>
                <a:prstClr val="black">
                  <a:lumMod val="75000"/>
                  <a:lumOff val="25000"/>
                </a:prstClr>
              </a:solidFill>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r>
              <a:rPr lang="en-US" sz="2800" kern="1200" dirty="0">
                <a:solidFill>
                  <a:prstClr val="black">
                    <a:lumMod val="75000"/>
                    <a:lumOff val="25000"/>
                  </a:prstClr>
                </a:solidFill>
                <a:latin typeface="Trebuchet MS" panose="020B0603020202020204"/>
                <a:ea typeface="+mn-ea"/>
                <a:cs typeface="+mn-cs"/>
              </a:rPr>
              <a:t>President</a:t>
            </a:r>
            <a:endParaRPr kumimoji="0" lang="en-US" sz="2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endParaRPr lang="en-US" sz="1800" kern="1200" dirty="0">
              <a:solidFill>
                <a:prstClr val="black">
                  <a:lumMod val="75000"/>
                  <a:lumOff val="25000"/>
                </a:prstClr>
              </a:solidFill>
              <a:latin typeface="Trebuchet MS" panose="020B0603020202020204"/>
              <a:ea typeface="+mn-ea"/>
              <a:cs typeface="+mn-cs"/>
            </a:endParaRPr>
          </a:p>
        </p:txBody>
      </p:sp>
    </p:spTree>
    <p:extLst>
      <p:ext uri="{BB962C8B-B14F-4D97-AF65-F5344CB8AC3E}">
        <p14:creationId xmlns:p14="http://schemas.microsoft.com/office/powerpoint/2010/main" val="3551244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506027" y="2539014"/>
            <a:ext cx="3089429" cy="2308324"/>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Placement and Placement Exams</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241804" y="1460500"/>
            <a:ext cx="6233932" cy="3933384"/>
          </a:xfrm>
          <a:prstGeom prst="rect">
            <a:avLst/>
          </a:prstGeom>
          <a:noFill/>
        </p:spPr>
        <p:txBody>
          <a:bodyPr wrap="square">
            <a:spAutoFit/>
          </a:bodyPr>
          <a:lstStyle/>
          <a:p>
            <a:pPr marR="0" lvl="0" algn="l" defTabSz="457200" rtl="0" eaLnBrk="1" fontAlgn="auto" latinLnBrk="0" hangingPunct="1">
              <a:lnSpc>
                <a:spcPct val="90000"/>
              </a:lnSpc>
              <a:spcBef>
                <a:spcPts val="400"/>
              </a:spcBef>
              <a:spcAft>
                <a:spcPts val="0"/>
              </a:spcAft>
              <a:buClr>
                <a:srgbClr val="90C226"/>
              </a:buClr>
              <a:buSzPts val="1200"/>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Why would a student take a placement exam?</a:t>
            </a:r>
          </a:p>
          <a:p>
            <a:pPr marR="0" lvl="0" algn="l" defTabSz="457200" rtl="0" eaLnBrk="1" fontAlgn="auto" latinLnBrk="0" hangingPunct="1">
              <a:lnSpc>
                <a:spcPct val="90000"/>
              </a:lnSpc>
              <a:spcBef>
                <a:spcPts val="400"/>
              </a:spcBef>
              <a:spcAft>
                <a:spcPts val="0"/>
              </a:spcAft>
              <a:buClr>
                <a:srgbClr val="90C226"/>
              </a:buClr>
              <a:buSzPts val="1200"/>
              <a:tabLst/>
              <a:defRPr/>
            </a:pPr>
            <a:endParaRPr lang="en-US" sz="18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400"/>
              </a:spcBef>
              <a:spcAft>
                <a:spcPts val="0"/>
              </a:spcAft>
              <a:buClr>
                <a:srgbClr val="90C226"/>
              </a:buClr>
              <a:buSzPts val="1200"/>
              <a:buFont typeface="Arial" panose="020B0604020202020204" pitchFamily="34" charset="0"/>
              <a:buChar char="•"/>
              <a:tabLst/>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Example 1: B</a:t>
            </a:r>
            <a:r>
              <a:rPr lang="en-US" sz="1600" kern="1200" dirty="0">
                <a:solidFill>
                  <a:prstClr val="black">
                    <a:lumMod val="75000"/>
                    <a:lumOff val="25000"/>
                  </a:prstClr>
                </a:solidFill>
                <a:latin typeface="Trebuchet MS" panose="020B0603020202020204"/>
                <a:ea typeface="+mn-ea"/>
                <a:cs typeface="+mn-cs"/>
              </a:rPr>
              <a:t>ased on previous study the student is interested in the second level or honors level of a World Language. Student would sit for the World Language Placement Exam.</a:t>
            </a:r>
          </a:p>
          <a:p>
            <a:pPr marR="0" lvl="0" algn="l" defTabSz="457200" rtl="0" eaLnBrk="1" fontAlgn="auto" latinLnBrk="0" hangingPunct="1">
              <a:lnSpc>
                <a:spcPct val="90000"/>
              </a:lnSpc>
              <a:spcBef>
                <a:spcPts val="400"/>
              </a:spcBef>
              <a:spcAft>
                <a:spcPts val="0"/>
              </a:spcAft>
              <a:buClr>
                <a:srgbClr val="90C226"/>
              </a:buClr>
              <a:buSzPts val="1200"/>
              <a:tabLst/>
              <a:defRPr/>
            </a:pPr>
            <a:endPar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400"/>
              </a:spcBef>
              <a:spcAft>
                <a:spcPts val="0"/>
              </a:spcAft>
              <a:buClr>
                <a:srgbClr val="90C226"/>
              </a:buClr>
              <a:buSzPts val="1200"/>
              <a:buFont typeface="Arial" panose="020B0604020202020204" pitchFamily="34" charset="0"/>
              <a:buChar char="•"/>
              <a:tabLst/>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Example 2: Student has already taken Algebra and wants to go into Geometry: the student would sit for the Geometry exam.</a:t>
            </a:r>
          </a:p>
          <a:p>
            <a:pPr marR="0" lvl="0" algn="l" defTabSz="457200" rtl="0" eaLnBrk="1" fontAlgn="auto" latinLnBrk="0" hangingPunct="1">
              <a:lnSpc>
                <a:spcPct val="90000"/>
              </a:lnSpc>
              <a:spcBef>
                <a:spcPts val="400"/>
              </a:spcBef>
              <a:spcAft>
                <a:spcPts val="0"/>
              </a:spcAft>
              <a:buClr>
                <a:srgbClr val="90C226"/>
              </a:buClr>
              <a:buSzPts val="1200"/>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400"/>
              </a:spcBef>
              <a:spcAft>
                <a:spcPts val="0"/>
              </a:spcAft>
              <a:buClr>
                <a:srgbClr val="90C226"/>
              </a:buClr>
              <a:buSzPts val="1200"/>
              <a:buFont typeface="Arial" panose="020B0604020202020204" pitchFamily="34" charset="0"/>
              <a:buChar char="•"/>
              <a:tabLst/>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Example 3: Student is advanced in Math has already taken Algebra 1 and Geometry.  Feels they are ready for Algebra 2  or beyond; the student would sit for the Algebra </a:t>
            </a:r>
            <a:r>
              <a:rPr lang="en-US" sz="1600" kern="1200" dirty="0">
                <a:solidFill>
                  <a:prstClr val="black">
                    <a:lumMod val="75000"/>
                    <a:lumOff val="25000"/>
                  </a:prstClr>
                </a:solidFill>
                <a:latin typeface="Trebuchet MS" panose="020B0603020202020204"/>
                <a:ea typeface="+mn-ea"/>
                <a:cs typeface="+mn-cs"/>
              </a:rPr>
              <a:t>2 e</a:t>
            </a: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xam.</a:t>
            </a:r>
          </a:p>
          <a:p>
            <a:pPr marL="285750" marR="0" lvl="0" indent="-285750" algn="l" defTabSz="457200" rtl="0" eaLnBrk="1" fontAlgn="auto" latinLnBrk="0" hangingPunct="1">
              <a:lnSpc>
                <a:spcPct val="90000"/>
              </a:lnSpc>
              <a:spcBef>
                <a:spcPts val="400"/>
              </a:spcBef>
              <a:spcAft>
                <a:spcPts val="0"/>
              </a:spcAft>
              <a:buClr>
                <a:srgbClr val="90C226"/>
              </a:buClr>
              <a:buSzPts val="1200"/>
              <a:buFont typeface="Arial" panose="020B0604020202020204" pitchFamily="34" charset="0"/>
              <a:buChar char="•"/>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400"/>
              </a:spcBef>
              <a:spcAft>
                <a:spcPts val="0"/>
              </a:spcAft>
              <a:buClr>
                <a:srgbClr val="90C226"/>
              </a:buClr>
              <a:buSzPts val="1200"/>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Placement Exam Dates: May 4</a:t>
            </a:r>
            <a:r>
              <a:rPr kumimoji="0" lang="en-US" sz="1600" b="1" i="0" u="none" strike="noStrike" kern="1200" cap="none" spc="0" normalizeH="0" baseline="30000" noProof="0" dirty="0">
                <a:ln>
                  <a:noFill/>
                </a:ln>
                <a:solidFill>
                  <a:prstClr val="black">
                    <a:lumMod val="75000"/>
                    <a:lumOff val="25000"/>
                  </a:prstClr>
                </a:solidFill>
                <a:effectLst/>
                <a:uLnTx/>
                <a:uFillTx/>
                <a:latin typeface="Trebuchet MS" panose="020B0603020202020204"/>
                <a:ea typeface="+mn-ea"/>
                <a:cs typeface="+mn-cs"/>
              </a:rPr>
              <a:t>th</a:t>
            </a: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and May 7</a:t>
            </a:r>
            <a:r>
              <a:rPr kumimoji="0" lang="en-US" sz="1600" b="1" i="0" u="none" strike="noStrike" kern="1200" cap="none" spc="0" normalizeH="0" baseline="30000" noProof="0" dirty="0">
                <a:ln>
                  <a:noFill/>
                </a:ln>
                <a:solidFill>
                  <a:prstClr val="black">
                    <a:lumMod val="75000"/>
                    <a:lumOff val="25000"/>
                  </a:prstClr>
                </a:solidFill>
                <a:effectLst/>
                <a:uLnTx/>
                <a:uFillTx/>
                <a:latin typeface="Trebuchet MS" panose="020B0603020202020204"/>
                <a:ea typeface="+mn-ea"/>
                <a:cs typeface="+mn-cs"/>
              </a:rPr>
              <a:t>th</a:t>
            </a:r>
            <a:endParaRPr lang="en-US" sz="1600" b="1"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400"/>
              </a:spcBef>
              <a:spcAft>
                <a:spcPts val="0"/>
              </a:spcAft>
              <a:buClr>
                <a:srgbClr val="90C226"/>
              </a:buClr>
              <a:buSzPts val="1200"/>
              <a:buFont typeface="Arial" panose="020B0604020202020204" pitchFamily="34" charset="0"/>
              <a:buChar char="•"/>
              <a:tabLst/>
              <a:defRPr/>
            </a:pPr>
            <a:r>
              <a:rPr kumimoji="0" lang="en-US" sz="1600" b="1"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REGISTRATION IS O</a:t>
            </a:r>
            <a:r>
              <a:rPr lang="en-US" sz="1600" b="1" i="1" kern="1200" dirty="0">
                <a:solidFill>
                  <a:prstClr val="black">
                    <a:lumMod val="75000"/>
                    <a:lumOff val="25000"/>
                  </a:prstClr>
                </a:solidFill>
                <a:latin typeface="Trebuchet MS" panose="020B0603020202020204"/>
                <a:ea typeface="+mn-ea"/>
                <a:cs typeface="+mn-cs"/>
              </a:rPr>
              <a:t>NLINE</a:t>
            </a:r>
            <a:endParaRPr kumimoji="0" lang="en-US" sz="1600" b="1"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06359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506027" y="2539014"/>
            <a:ext cx="3089429" cy="1754326"/>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Bring </a:t>
            </a:r>
            <a:r>
              <a:rPr lang="en-US" sz="3600" b="1" kern="1200" dirty="0">
                <a:solidFill>
                  <a:schemeClr val="accent2">
                    <a:lumMod val="75000"/>
                  </a:schemeClr>
                </a:solidFill>
                <a:latin typeface="Verdana" panose="020B0604030504040204" pitchFamily="34" charset="0"/>
                <a:ea typeface="Verdana" panose="020B0604030504040204" pitchFamily="34" charset="0"/>
                <a:cs typeface="+mj-cs"/>
              </a:rPr>
              <a:t>Your Own Device</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332472" y="1460499"/>
            <a:ext cx="5354019" cy="339580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90C226"/>
              </a:buClr>
              <a:buSzPts val="1440"/>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90C226"/>
              </a:buClr>
              <a:buSzPts val="1440"/>
              <a:buFont typeface="Arial" panose="020B0604020202020204" pitchFamily="34" charset="0"/>
              <a:buChar char="•"/>
              <a:tabLst/>
              <a:defRPr/>
            </a:pPr>
            <a:endParaRPr lang="en-US" sz="18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90C226"/>
              </a:buClr>
              <a:buSzPts val="144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All students are required to bring at least one Personal Learning Device to school. </a:t>
            </a:r>
          </a:p>
          <a:p>
            <a:pPr marL="342900" marR="0" lvl="0" indent="-342900" algn="l" defTabSz="457200" rtl="0" eaLnBrk="1" fontAlgn="auto" latinLnBrk="0" hangingPunct="1">
              <a:lnSpc>
                <a:spcPct val="100000"/>
              </a:lnSpc>
              <a:spcBef>
                <a:spcPts val="480"/>
              </a:spcBef>
              <a:spcAft>
                <a:spcPts val="0"/>
              </a:spcAft>
              <a:buClr>
                <a:srgbClr val="90C226"/>
              </a:buClr>
              <a:buSzPts val="144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480"/>
              </a:spcBef>
              <a:spcAft>
                <a:spcPts val="0"/>
              </a:spcAft>
              <a:buClr>
                <a:srgbClr val="90C226"/>
              </a:buClr>
              <a:buSzPts val="144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This does not mean that every student </a:t>
            </a:r>
            <a:r>
              <a:rPr kumimoji="0" lang="en-US" sz="1800" b="1" i="0" u="sng"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must</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go out and purchase a high-end device before school.</a:t>
            </a:r>
          </a:p>
          <a:p>
            <a:pPr marL="342900" marR="0" lvl="0" indent="-342900" algn="l" defTabSz="457200" rtl="0" eaLnBrk="1" fontAlgn="auto" latinLnBrk="0" hangingPunct="1">
              <a:lnSpc>
                <a:spcPct val="100000"/>
              </a:lnSpc>
              <a:spcBef>
                <a:spcPts val="480"/>
              </a:spcBef>
              <a:spcAft>
                <a:spcPts val="0"/>
              </a:spcAft>
              <a:buClr>
                <a:srgbClr val="90C226"/>
              </a:buClr>
              <a:buSzPts val="144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480"/>
              </a:spcBef>
              <a:spcAft>
                <a:spcPts val="0"/>
              </a:spcAft>
              <a:buClr>
                <a:srgbClr val="90C226"/>
              </a:buClr>
              <a:buSzPts val="144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We make every effort to be open to different platforms and devices.</a:t>
            </a:r>
          </a:p>
        </p:txBody>
      </p:sp>
    </p:spTree>
    <p:extLst>
      <p:ext uri="{BB962C8B-B14F-4D97-AF65-F5344CB8AC3E}">
        <p14:creationId xmlns:p14="http://schemas.microsoft.com/office/powerpoint/2010/main" val="1928595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2019300" y="657225"/>
            <a:ext cx="8153400" cy="484188"/>
          </a:xfrm>
          <a:prstGeom prst="rect">
            <a:avLst/>
          </a:prstGeom>
          <a:noFill/>
          <a:ln>
            <a:noFill/>
          </a:ln>
        </p:spPr>
        <p:txBody>
          <a:bodyPr spcFirstLastPara="1" wrap="square" lIns="91425" tIns="45700" rIns="91425" bIns="45700" anchor="ctr" anchorCtr="1">
            <a:noAutofit/>
          </a:bodyPr>
          <a:lstStyle/>
          <a:p>
            <a:r>
              <a:rPr lang="en-US" dirty="0"/>
              <a:t>       </a:t>
            </a:r>
            <a:r>
              <a:rPr lang="en-US" sz="3600" b="1" dirty="0">
                <a:latin typeface="Verdana" panose="020B0604030504040204" pitchFamily="34" charset="0"/>
                <a:ea typeface="Verdana" panose="020B0604030504040204" pitchFamily="34" charset="0"/>
              </a:rPr>
              <a:t>Academic Devices</a:t>
            </a:r>
            <a:endParaRPr sz="3600" dirty="0">
              <a:latin typeface="Verdana" panose="020B0604030504040204" pitchFamily="34" charset="0"/>
              <a:ea typeface="Verdana" panose="020B0604030504040204" pitchFamily="34" charset="0"/>
            </a:endParaRPr>
          </a:p>
        </p:txBody>
      </p:sp>
      <p:sp>
        <p:nvSpPr>
          <p:cNvPr id="251" name="Google Shape;251;p30"/>
          <p:cNvSpPr txBox="1">
            <a:spLocks noGrp="1"/>
          </p:cNvSpPr>
          <p:nvPr>
            <p:ph idx="1"/>
          </p:nvPr>
        </p:nvSpPr>
        <p:spPr>
          <a:xfrm>
            <a:off x="4216109" y="1903412"/>
            <a:ext cx="7696200" cy="4572000"/>
          </a:xfrm>
          <a:prstGeom prst="rect">
            <a:avLst/>
          </a:prstGeom>
          <a:noFill/>
          <a:ln>
            <a:noFill/>
          </a:ln>
        </p:spPr>
        <p:txBody>
          <a:bodyPr spcFirstLastPara="1" wrap="square" lIns="91425" tIns="45700" rIns="91425" bIns="45700" anchor="t" anchorCtr="0">
            <a:noAutofit/>
          </a:bodyPr>
          <a:lstStyle/>
          <a:p>
            <a:pPr marL="0" indent="0">
              <a:spcBef>
                <a:spcPts val="0"/>
              </a:spcBef>
              <a:buSzPts val="1680"/>
              <a:buNone/>
            </a:pPr>
            <a:r>
              <a:rPr lang="en-US" sz="2800" b="1" dirty="0">
                <a:solidFill>
                  <a:schemeClr val="dk2"/>
                </a:solidFill>
              </a:rPr>
              <a:t>MOST RECOMMENDED</a:t>
            </a:r>
            <a:endParaRPr dirty="0"/>
          </a:p>
          <a:p>
            <a:pPr marL="0" indent="0">
              <a:spcBef>
                <a:spcPts val="240"/>
              </a:spcBef>
              <a:buSzPts val="720"/>
              <a:buNone/>
            </a:pPr>
            <a:endParaRPr sz="1200" b="1" dirty="0">
              <a:solidFill>
                <a:schemeClr val="dk2"/>
              </a:solidFill>
            </a:endParaRPr>
          </a:p>
          <a:p>
            <a:pPr marL="0" indent="0">
              <a:spcBef>
                <a:spcPts val="400"/>
              </a:spcBef>
              <a:buSzPts val="1200"/>
              <a:buNone/>
            </a:pPr>
            <a:r>
              <a:rPr lang="en-US" sz="2000" dirty="0"/>
              <a:t>	Windows Laptop w/ Keyboard (or Surface)</a:t>
            </a:r>
            <a:endParaRPr dirty="0"/>
          </a:p>
          <a:p>
            <a:pPr marL="0" indent="0">
              <a:spcBef>
                <a:spcPts val="0"/>
              </a:spcBef>
              <a:buSzPts val="1200"/>
              <a:buNone/>
            </a:pPr>
            <a:r>
              <a:rPr lang="en-US" sz="2000" dirty="0"/>
              <a:t>	Mac Laptop w/ Keyboard</a:t>
            </a:r>
            <a:endParaRPr dirty="0"/>
          </a:p>
          <a:p>
            <a:pPr marL="0" indent="0">
              <a:spcBef>
                <a:spcPts val="240"/>
              </a:spcBef>
              <a:buSzPts val="720"/>
              <a:buNone/>
            </a:pPr>
            <a:endParaRPr sz="1200" dirty="0"/>
          </a:p>
          <a:p>
            <a:pPr marL="0" indent="0">
              <a:spcBef>
                <a:spcPts val="400"/>
              </a:spcBef>
              <a:buSzPts val="1200"/>
              <a:buNone/>
            </a:pPr>
            <a:r>
              <a:rPr lang="en-US" sz="2000" dirty="0"/>
              <a:t>	Windows Netbook</a:t>
            </a:r>
            <a:endParaRPr dirty="0"/>
          </a:p>
          <a:p>
            <a:pPr marL="0" indent="0">
              <a:spcBef>
                <a:spcPts val="240"/>
              </a:spcBef>
              <a:buSzPts val="720"/>
              <a:buNone/>
            </a:pPr>
            <a:endParaRPr sz="1200" dirty="0"/>
          </a:p>
          <a:p>
            <a:pPr marL="0" indent="0">
              <a:spcBef>
                <a:spcPts val="400"/>
              </a:spcBef>
              <a:buSzPts val="1200"/>
              <a:buNone/>
            </a:pPr>
            <a:r>
              <a:rPr lang="en-US" sz="2000" dirty="0"/>
              <a:t>	Chromebook</a:t>
            </a:r>
            <a:endParaRPr dirty="0"/>
          </a:p>
          <a:p>
            <a:pPr marL="0" indent="0">
              <a:spcBef>
                <a:spcPts val="240"/>
              </a:spcBef>
              <a:buSzPts val="720"/>
              <a:buNone/>
            </a:pPr>
            <a:endParaRPr sz="1200" dirty="0"/>
          </a:p>
          <a:p>
            <a:pPr marL="0" indent="0">
              <a:spcBef>
                <a:spcPts val="400"/>
              </a:spcBef>
              <a:buSzPts val="1200"/>
              <a:buNone/>
            </a:pPr>
            <a:r>
              <a:rPr lang="en-US" sz="2000" dirty="0"/>
              <a:t>	Android Tablet, iPad</a:t>
            </a:r>
            <a:endParaRPr dirty="0"/>
          </a:p>
          <a:p>
            <a:pPr marL="0" indent="0">
              <a:spcBef>
                <a:spcPts val="400"/>
              </a:spcBef>
              <a:buSzPts val="1200"/>
              <a:buNone/>
            </a:pPr>
            <a:r>
              <a:rPr lang="en-US" sz="2000" dirty="0"/>
              <a:t>	Phones / iPods</a:t>
            </a:r>
            <a:endParaRPr dirty="0"/>
          </a:p>
          <a:p>
            <a:pPr marL="0" indent="0">
              <a:spcBef>
                <a:spcPts val="400"/>
              </a:spcBef>
              <a:buSzPts val="1200"/>
              <a:buNone/>
            </a:pPr>
            <a:endParaRPr sz="2000" dirty="0"/>
          </a:p>
          <a:p>
            <a:pPr marL="0" indent="0">
              <a:spcBef>
                <a:spcPts val="560"/>
              </a:spcBef>
              <a:buSzPts val="1680"/>
              <a:buNone/>
            </a:pPr>
            <a:r>
              <a:rPr lang="en-US" sz="2800" b="1" dirty="0"/>
              <a:t>LEAST RECOMMENDED</a:t>
            </a:r>
            <a:endParaRPr dirty="0"/>
          </a:p>
          <a:p>
            <a:pPr marL="0" indent="0">
              <a:spcBef>
                <a:spcPts val="640"/>
              </a:spcBef>
              <a:buSzPts val="1920"/>
              <a:buNone/>
            </a:pPr>
            <a:endParaRPr dirty="0"/>
          </a:p>
        </p:txBody>
      </p:sp>
      <p:sp>
        <p:nvSpPr>
          <p:cNvPr id="252" name="Google Shape;252;p30"/>
          <p:cNvSpPr/>
          <p:nvPr/>
        </p:nvSpPr>
        <p:spPr>
          <a:xfrm>
            <a:off x="4247573" y="2817812"/>
            <a:ext cx="381000" cy="2743200"/>
          </a:xfrm>
          <a:prstGeom prst="downArrow">
            <a:avLst>
              <a:gd name="adj1" fmla="val 50000"/>
              <a:gd name="adj2" fmla="val 50000"/>
            </a:avLst>
          </a:prstGeom>
          <a:solidFill>
            <a:schemeClr val="dk1"/>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1800"/>
            </a:pPr>
            <a:endParaRPr sz="1800" dirty="0">
              <a:solidFill>
                <a:schemeClr val="dk1"/>
              </a:solidFill>
              <a:latin typeface="Verdana"/>
              <a:ea typeface="Verdana"/>
              <a:cs typeface="Verdana"/>
              <a:sym typeface="Verdana"/>
            </a:endParaRPr>
          </a:p>
        </p:txBody>
      </p:sp>
      <p:pic>
        <p:nvPicPr>
          <p:cNvPr id="253" name="Google Shape;253;p30"/>
          <p:cNvPicPr preferRelativeResize="0"/>
          <p:nvPr/>
        </p:nvPicPr>
        <p:blipFill rotWithShape="1">
          <a:blip r:embed="rId3">
            <a:alphaModFix/>
          </a:blip>
          <a:srcRect/>
          <a:stretch/>
        </p:blipFill>
        <p:spPr>
          <a:xfrm>
            <a:off x="158750" y="120362"/>
            <a:ext cx="2067214" cy="1320511"/>
          </a:xfrm>
          <a:prstGeom prst="rect">
            <a:avLst/>
          </a:prstGeom>
          <a:noFill/>
          <a:ln>
            <a:noFill/>
          </a:ln>
        </p:spPr>
      </p:pic>
      <p:pic>
        <p:nvPicPr>
          <p:cNvPr id="3" name="Graphic 2" descr="Smiling face with no fill">
            <a:extLst>
              <a:ext uri="{FF2B5EF4-FFF2-40B4-BE49-F238E27FC236}">
                <a16:creationId xmlns:a16="http://schemas.microsoft.com/office/drawing/2014/main" id="{CC6667BC-D941-4469-BC0E-570B3182C3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4109" y="1880370"/>
            <a:ext cx="914400" cy="914400"/>
          </a:xfrm>
          <a:prstGeom prst="rect">
            <a:avLst/>
          </a:prstGeom>
        </p:spPr>
      </p:pic>
      <p:pic>
        <p:nvPicPr>
          <p:cNvPr id="5" name="Graphic 4" descr="Sad face with no fill">
            <a:extLst>
              <a:ext uri="{FF2B5EF4-FFF2-40B4-BE49-F238E27FC236}">
                <a16:creationId xmlns:a16="http://schemas.microsoft.com/office/drawing/2014/main" id="{A317AFA6-0EA5-4456-9EF3-5E012ED317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24109" y="5650977"/>
            <a:ext cx="914400" cy="914400"/>
          </a:xfrm>
          <a:prstGeom prst="rect">
            <a:avLst/>
          </a:prstGeom>
        </p:spPr>
      </p:pic>
      <p:pic>
        <p:nvPicPr>
          <p:cNvPr id="7" name="Graphic 6" descr="Confused face with no fill">
            <a:extLst>
              <a:ext uri="{FF2B5EF4-FFF2-40B4-BE49-F238E27FC236}">
                <a16:creationId xmlns:a16="http://schemas.microsoft.com/office/drawing/2014/main" id="{982AD765-6787-481C-9D8A-361121F3AD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42673" y="3910012"/>
            <a:ext cx="914400" cy="914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506027" y="2539014"/>
            <a:ext cx="3323287" cy="1200329"/>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Summer Enrichment</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332473" y="1460500"/>
            <a:ext cx="5663784" cy="4043671"/>
          </a:xfrm>
          <a:prstGeom prst="rect">
            <a:avLst/>
          </a:prstGeom>
          <a:noFill/>
        </p:spPr>
        <p:txBody>
          <a:bodyPr wrap="square">
            <a:spAutoFit/>
          </a:bodyPr>
          <a:lstStyle/>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Starting July 15, 2024</a:t>
            </a: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endParaRPr lang="en-US" sz="1800" b="1" kern="1200" dirty="0">
              <a:solidFill>
                <a:prstClr val="black">
                  <a:lumMod val="75000"/>
                  <a:lumOff val="25000"/>
                </a:prstClr>
              </a:solidFill>
              <a:latin typeface="Trebuchet MS" panose="020B0603020202020204"/>
              <a:ea typeface="+mn-ea"/>
              <a:cs typeface="+mn-cs"/>
            </a:endParaRP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Summer Enrichment classes offered are…</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algn="l"/>
            <a:endParaRPr lang="en-US" sz="1600" b="0" i="0" dirty="0">
              <a:solidFill>
                <a:srgbClr val="222222"/>
              </a:solidFill>
              <a:effectLst/>
              <a:latin typeface="Arial" panose="020B0604020202020204" pitchFamily="34" charset="0"/>
            </a:endParaRPr>
          </a:p>
          <a:p>
            <a:pPr algn="l"/>
            <a:r>
              <a:rPr lang="en-US" sz="1600" b="0" i="0" dirty="0">
                <a:solidFill>
                  <a:srgbClr val="222222"/>
                </a:solidFill>
                <a:effectLst/>
                <a:latin typeface="Arial" panose="020B0604020202020204" pitchFamily="34" charset="0"/>
              </a:rPr>
              <a:t>Algebra Preview</a:t>
            </a:r>
          </a:p>
          <a:p>
            <a:pPr algn="l"/>
            <a:endParaRPr lang="en-US" sz="1600" b="0" i="0" dirty="0">
              <a:solidFill>
                <a:srgbClr val="222222"/>
              </a:solidFill>
              <a:effectLst/>
              <a:latin typeface="Arial" panose="020B0604020202020204" pitchFamily="34" charset="0"/>
            </a:endParaRPr>
          </a:p>
          <a:p>
            <a:pPr algn="l"/>
            <a:r>
              <a:rPr lang="en-US" sz="1600" b="0" i="0" dirty="0">
                <a:solidFill>
                  <a:srgbClr val="222222"/>
                </a:solidFill>
                <a:effectLst/>
                <a:latin typeface="Arial" panose="020B0604020202020204" pitchFamily="34" charset="0"/>
              </a:rPr>
              <a:t>Algebra Review</a:t>
            </a:r>
          </a:p>
          <a:p>
            <a:pPr algn="l"/>
            <a:endParaRPr lang="en-US" sz="1600" b="0" i="0" dirty="0">
              <a:solidFill>
                <a:srgbClr val="222222"/>
              </a:solidFill>
              <a:effectLst/>
              <a:latin typeface="Arial" panose="020B0604020202020204" pitchFamily="34" charset="0"/>
            </a:endParaRPr>
          </a:p>
          <a:p>
            <a:pPr algn="l"/>
            <a:r>
              <a:rPr lang="en-US" sz="1600" b="0" i="0" dirty="0">
                <a:solidFill>
                  <a:srgbClr val="222222"/>
                </a:solidFill>
                <a:effectLst/>
                <a:latin typeface="Arial" panose="020B0604020202020204" pitchFamily="34" charset="0"/>
              </a:rPr>
              <a:t>Reading and Writing</a:t>
            </a:r>
          </a:p>
          <a:p>
            <a:pPr algn="l"/>
            <a:endParaRPr lang="en-US" sz="1600" b="0" i="0" dirty="0">
              <a:solidFill>
                <a:srgbClr val="222222"/>
              </a:solidFill>
              <a:effectLst/>
              <a:latin typeface="Arial" panose="020B0604020202020204" pitchFamily="34" charset="0"/>
            </a:endParaRPr>
          </a:p>
          <a:p>
            <a:pPr algn="l"/>
            <a:r>
              <a:rPr lang="en-US" sz="1600" b="0" i="0" dirty="0">
                <a:solidFill>
                  <a:srgbClr val="222222"/>
                </a:solidFill>
                <a:effectLst/>
                <a:latin typeface="Arial" panose="020B0604020202020204" pitchFamily="34" charset="0"/>
              </a:rPr>
              <a:t>Preparing for High School</a:t>
            </a:r>
          </a:p>
          <a:p>
            <a:pPr algn="l"/>
            <a:endParaRPr lang="en-US" sz="1600" b="0" i="0" dirty="0">
              <a:solidFill>
                <a:srgbClr val="222222"/>
              </a:solidFill>
              <a:effectLst/>
              <a:latin typeface="Arial" panose="020B0604020202020204" pitchFamily="34" charset="0"/>
            </a:endParaRPr>
          </a:p>
          <a:p>
            <a:pPr algn="l"/>
            <a:r>
              <a:rPr lang="en-US" sz="1600" b="0" i="0" dirty="0">
                <a:solidFill>
                  <a:srgbClr val="222222"/>
                </a:solidFill>
                <a:effectLst/>
                <a:latin typeface="Arial" panose="020B0604020202020204" pitchFamily="34" charset="0"/>
              </a:rPr>
              <a:t>Boot Camp (August </a:t>
            </a:r>
            <a:r>
              <a:rPr lang="en-US" sz="1600" dirty="0">
                <a:solidFill>
                  <a:srgbClr val="222222"/>
                </a:solidFill>
                <a:latin typeface="Arial" panose="020B0604020202020204" pitchFamily="34" charset="0"/>
              </a:rPr>
              <a:t>TBA</a:t>
            </a:r>
            <a:r>
              <a:rPr lang="en-US" sz="1600" b="0" i="0" dirty="0">
                <a:solidFill>
                  <a:srgbClr val="222222"/>
                </a:solidFill>
                <a:effectLst/>
                <a:latin typeface="Arial" panose="020B0604020202020204" pitchFamily="34" charset="0"/>
              </a:rPr>
              <a:t>)</a:t>
            </a: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endParaRPr kumimoji="0" lang="en-US" sz="13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52613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520117" y="2539014"/>
            <a:ext cx="3075339" cy="2062103"/>
          </a:xfrm>
          <a:prstGeom prst="rect">
            <a:avLst/>
          </a:prstGeom>
          <a:noFill/>
        </p:spPr>
        <p:txBody>
          <a:bodyPr wrap="square">
            <a:spAutoFit/>
          </a:bodyPr>
          <a:lstStyle/>
          <a:p>
            <a:r>
              <a:rPr lang="en-US" sz="3600" b="1" kern="1200" dirty="0">
                <a:solidFill>
                  <a:schemeClr val="accent2">
                    <a:lumMod val="75000"/>
                  </a:schemeClr>
                </a:solidFill>
                <a:latin typeface="Verdana" panose="020B0604030504040204" pitchFamily="34" charset="0"/>
                <a:ea typeface="Verdana" panose="020B0604030504040204" pitchFamily="34" charset="0"/>
                <a:cs typeface="+mj-cs"/>
              </a:rPr>
              <a:t>Homework</a:t>
            </a:r>
          </a:p>
          <a:p>
            <a:endParaRPr lang="en-US" sz="3600" b="1" kern="1200" dirty="0">
              <a:solidFill>
                <a:schemeClr val="accent2">
                  <a:lumMod val="75000"/>
                </a:schemeClr>
              </a:solidFill>
              <a:latin typeface="Verdana" panose="020B0604030504040204" pitchFamily="34" charset="0"/>
              <a:ea typeface="Verdana" panose="020B0604030504040204" pitchFamily="34" charset="0"/>
              <a:cs typeface="+mj-cs"/>
            </a:endParaRPr>
          </a:p>
          <a:p>
            <a:r>
              <a:rPr lang="en-US" sz="2800" kern="1200" dirty="0">
                <a:solidFill>
                  <a:schemeClr val="tx1"/>
                </a:solidFill>
                <a:latin typeface="Trebuchet MS" panose="020B0603020202020204" pitchFamily="34" charset="0"/>
                <a:ea typeface="Verdana" panose="020B0604030504040204" pitchFamily="34" charset="0"/>
                <a:cs typeface="+mj-cs"/>
              </a:rPr>
              <a:t>Mr. Strniste</a:t>
            </a:r>
          </a:p>
          <a:p>
            <a:r>
              <a:rPr lang="en-US" sz="2800" kern="1200" dirty="0">
                <a:solidFill>
                  <a:schemeClr val="tx1"/>
                </a:solidFill>
                <a:latin typeface="Trebuchet MS" panose="020B0603020202020204" pitchFamily="34" charset="0"/>
                <a:ea typeface="Verdana" panose="020B0604030504040204" pitchFamily="34" charset="0"/>
                <a:cs typeface="+mj-cs"/>
              </a:rPr>
              <a:t>Principal</a:t>
            </a:r>
            <a:endParaRPr lang="en-US" sz="2800" dirty="0">
              <a:solidFill>
                <a:schemeClr val="tx1"/>
              </a:solidFill>
              <a:latin typeface="Trebuchet MS" panose="020B0603020202020204" pitchFamily="34" charset="0"/>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654294" y="1642370"/>
            <a:ext cx="4494143" cy="1231106"/>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
                <a:srgbClr val="90C226"/>
              </a:buClr>
              <a:buSzPts val="1440"/>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endParaRPr lang="en-US" sz="2800" kern="1200" dirty="0">
              <a:solidFill>
                <a:prstClr val="black">
                  <a:lumMod val="75000"/>
                  <a:lumOff val="25000"/>
                </a:prstClr>
              </a:solidFill>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endParaRPr lang="en-US" sz="1800" kern="1200" dirty="0">
              <a:solidFill>
                <a:prstClr val="black">
                  <a:lumMod val="75000"/>
                  <a:lumOff val="25000"/>
                </a:prstClr>
              </a:solidFill>
              <a:latin typeface="Trebuchet MS" panose="020B0603020202020204"/>
              <a:ea typeface="+mn-ea"/>
              <a:cs typeface="+mn-cs"/>
            </a:endParaRPr>
          </a:p>
        </p:txBody>
      </p:sp>
      <p:pic>
        <p:nvPicPr>
          <p:cNvPr id="3" name="Picture 2">
            <a:extLst>
              <a:ext uri="{FF2B5EF4-FFF2-40B4-BE49-F238E27FC236}">
                <a16:creationId xmlns:a16="http://schemas.microsoft.com/office/drawing/2014/main" id="{8EED5B84-E273-F14E-01B2-78DEEE1C7D2D}"/>
              </a:ext>
            </a:extLst>
          </p:cNvPr>
          <p:cNvPicPr>
            <a:picLocks noChangeAspect="1"/>
          </p:cNvPicPr>
          <p:nvPr/>
        </p:nvPicPr>
        <p:blipFill>
          <a:blip r:embed="rId4"/>
          <a:stretch>
            <a:fillRect/>
          </a:stretch>
        </p:blipFill>
        <p:spPr>
          <a:xfrm>
            <a:off x="4744962" y="680451"/>
            <a:ext cx="4684263" cy="5661626"/>
          </a:xfrm>
          <a:prstGeom prst="rect">
            <a:avLst/>
          </a:prstGeom>
        </p:spPr>
      </p:pic>
    </p:spTree>
    <p:extLst>
      <p:ext uri="{BB962C8B-B14F-4D97-AF65-F5344CB8AC3E}">
        <p14:creationId xmlns:p14="http://schemas.microsoft.com/office/powerpoint/2010/main" val="1868648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506027" y="2539014"/>
            <a:ext cx="3089429" cy="1200329"/>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Mark Your Calendar</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332472" y="1460500"/>
            <a:ext cx="6061488" cy="5881097"/>
          </a:xfrm>
          <a:prstGeom prst="rect">
            <a:avLst/>
          </a:prstGeom>
          <a:noFill/>
        </p:spPr>
        <p:txBody>
          <a:bodyPr wrap="square">
            <a:spAutoFit/>
          </a:bodyPr>
          <a:lstStyle/>
          <a:p>
            <a:pPr marL="342900" marR="0" lvl="0" indent="-342900" algn="l" defTabSz="457200" rtl="0" eaLnBrk="1" fontAlgn="auto" latinLnBrk="0" hangingPunct="1">
              <a:lnSpc>
                <a:spcPct val="90000"/>
              </a:lnSpc>
              <a:spcBef>
                <a:spcPts val="0"/>
              </a:spcBef>
              <a:spcAft>
                <a:spcPts val="0"/>
              </a:spcAft>
              <a:buClr>
                <a:srgbClr val="90C226"/>
              </a:buClr>
              <a:buSzPct val="80000"/>
              <a:buFont typeface="Wingdings 3" charset="2"/>
              <a:buNone/>
              <a:tabLst/>
              <a:defRPr/>
            </a:pPr>
            <a:r>
              <a:rPr kumimoji="0" lang="en-US" sz="15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There is a Timeline of what to expect in the coming months in</a:t>
            </a:r>
          </a:p>
          <a:p>
            <a:pPr marL="342900" marR="0" lvl="0" indent="-342900" algn="l" defTabSz="457200" rtl="0" eaLnBrk="1" fontAlgn="auto" latinLnBrk="0" hangingPunct="1">
              <a:lnSpc>
                <a:spcPct val="90000"/>
              </a:lnSpc>
              <a:spcBef>
                <a:spcPts val="0"/>
              </a:spcBef>
              <a:spcAft>
                <a:spcPts val="0"/>
              </a:spcAft>
              <a:buClr>
                <a:srgbClr val="90C226"/>
              </a:buClr>
              <a:buSzPct val="80000"/>
              <a:buFont typeface="Wingdings 3" charset="2"/>
              <a:buNone/>
              <a:tabLst/>
              <a:defRPr/>
            </a:pPr>
            <a:r>
              <a:rPr kumimoji="0" lang="en-US" sz="15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your packet (blue sheet) – these are some highlights:</a:t>
            </a:r>
          </a:p>
          <a:p>
            <a:pPr marL="342900" marR="0" lvl="0" indent="-342900" algn="l" defTabSz="457200" rtl="0" eaLnBrk="1" fontAlgn="auto" latinLnBrk="0" hangingPunct="1">
              <a:lnSpc>
                <a:spcPct val="90000"/>
              </a:lnSpc>
              <a:spcBef>
                <a:spcPts val="160"/>
              </a:spcBef>
              <a:spcAft>
                <a:spcPts val="0"/>
              </a:spcAft>
              <a:buClr>
                <a:srgbClr val="90C226"/>
              </a:buClr>
              <a:buSzPts val="480"/>
              <a:buFont typeface="Wingdings 3" charset="2"/>
              <a:buNone/>
              <a:tabLst/>
              <a:defRPr/>
            </a:pPr>
            <a:endParaRPr kumimoji="0" lang="en-US" sz="15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lang="en-US" sz="1600" b="1" kern="1200" dirty="0">
                <a:solidFill>
                  <a:prstClr val="black">
                    <a:lumMod val="75000"/>
                    <a:lumOff val="25000"/>
                  </a:prstClr>
                </a:solidFill>
                <a:latin typeface="Trebuchet MS" panose="020B0603020202020204"/>
                <a:ea typeface="+mn-ea"/>
                <a:cs typeface="+mn-cs"/>
              </a:rPr>
              <a:t>April 10			</a:t>
            </a:r>
            <a:r>
              <a:rPr lang="en-US" sz="1600" kern="1200" dirty="0">
                <a:solidFill>
                  <a:prstClr val="black">
                    <a:lumMod val="75000"/>
                    <a:lumOff val="25000"/>
                  </a:prstClr>
                </a:solidFill>
                <a:latin typeface="Trebuchet MS" panose="020B0603020202020204"/>
                <a:ea typeface="+mn-ea"/>
                <a:cs typeface="+mn-cs"/>
              </a:rPr>
              <a:t>Course Selection Portal Open</a:t>
            </a:r>
          </a:p>
          <a:p>
            <a:pPr marL="342900" marR="0" lvl="0" indent="-342900" algn="l" defTabSz="457200" rtl="0" eaLnBrk="1" fontAlgn="auto" latinLnBrk="0" hangingPunct="1">
              <a:lnSpc>
                <a:spcPct val="90000"/>
              </a:lnSpc>
              <a:spcBef>
                <a:spcPts val="0"/>
              </a:spcBef>
              <a:spcAft>
                <a:spcPts val="0"/>
              </a:spcAft>
              <a:buClr>
                <a:srgbClr val="90C226"/>
              </a:buClr>
              <a:buSzPct val="80000"/>
              <a:buFont typeface="Wingdings 3" charset="2"/>
              <a:buChar char=""/>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lang="en-US" sz="1600" b="1" kern="1200" dirty="0">
                <a:solidFill>
                  <a:prstClr val="black">
                    <a:lumMod val="75000"/>
                    <a:lumOff val="25000"/>
                  </a:prstClr>
                </a:solidFill>
                <a:latin typeface="Trebuchet MS" panose="020B0603020202020204"/>
                <a:ea typeface="+mn-ea"/>
                <a:cs typeface="+mn-cs"/>
              </a:rPr>
              <a:t>April 17</a:t>
            </a:r>
            <a:r>
              <a:rPr lang="en-US" sz="1600" kern="1200" dirty="0">
                <a:solidFill>
                  <a:prstClr val="black">
                    <a:lumMod val="75000"/>
                    <a:lumOff val="25000"/>
                  </a:prstClr>
                </a:solidFill>
                <a:latin typeface="Trebuchet MS" panose="020B0603020202020204"/>
                <a:ea typeface="+mn-ea"/>
                <a:cs typeface="+mn-cs"/>
              </a:rPr>
              <a:t>			Portal Closes	</a:t>
            </a:r>
          </a:p>
          <a:p>
            <a:pPr marL="342900" marR="0" lvl="0" indent="-342900" algn="l" defTabSz="457200" rtl="0" eaLnBrk="1" fontAlgn="auto" latinLnBrk="0" hangingPunct="1">
              <a:lnSpc>
                <a:spcPct val="90000"/>
              </a:lnSpc>
              <a:spcBef>
                <a:spcPts val="0"/>
              </a:spcBef>
              <a:spcAft>
                <a:spcPts val="0"/>
              </a:spcAft>
              <a:buClr>
                <a:srgbClr val="90C226"/>
              </a:buClr>
              <a:buSzPct val="80000"/>
              <a:buFont typeface="Wingdings 3" charset="2"/>
              <a:buChar char=""/>
              <a:tabLst/>
              <a:defRPr/>
            </a:pPr>
            <a:endParaRPr lang="en-US" sz="1600" b="1"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lang="en-US" sz="1600" b="1" kern="1200" dirty="0">
                <a:solidFill>
                  <a:prstClr val="black">
                    <a:lumMod val="75000"/>
                    <a:lumOff val="25000"/>
                  </a:prstClr>
                </a:solidFill>
                <a:latin typeface="Trebuchet MS" panose="020B0603020202020204"/>
                <a:ea typeface="+mn-ea"/>
                <a:cs typeface="+mn-cs"/>
              </a:rPr>
              <a:t>May 4 and  7</a:t>
            </a: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Placement Exams </a:t>
            </a:r>
          </a:p>
          <a:p>
            <a:pPr marL="342900" marR="0" lvl="0" indent="-342900" algn="l" defTabSz="457200" rtl="0" eaLnBrk="1" fontAlgn="auto" latinLnBrk="0" hangingPunct="1">
              <a:lnSpc>
                <a:spcPct val="90000"/>
              </a:lnSpc>
              <a:spcBef>
                <a:spcPts val="0"/>
              </a:spcBef>
              <a:spcAft>
                <a:spcPts val="0"/>
              </a:spcAft>
              <a:buClr>
                <a:srgbClr val="90C226"/>
              </a:buClr>
              <a:buSzPct val="80000"/>
              <a:buFont typeface="Wingdings 3" charset="2"/>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June 7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Packet of information that includes 					student login, preliminary academic			 		schedule, uniform order form, summer 					reading book list, school calendar, etc.</a:t>
            </a:r>
          </a:p>
          <a:p>
            <a:pPr marL="342900" marR="0" lvl="0" indent="-342900" algn="l" defTabSz="457200" rtl="0" eaLnBrk="1" fontAlgn="auto" latinLnBrk="0" hangingPunct="1">
              <a:lnSpc>
                <a:spcPct val="90000"/>
              </a:lnSpc>
              <a:spcBef>
                <a:spcPts val="0"/>
              </a:spcBef>
              <a:spcAft>
                <a:spcPts val="0"/>
              </a:spcAft>
              <a:buClr>
                <a:srgbClr val="90C226"/>
              </a:buClr>
              <a:buSzPct val="80000"/>
              <a:buFont typeface="Wingdings 3" charset="2"/>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June 11</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Student Activities Night </a:t>
            </a:r>
          </a:p>
          <a:p>
            <a:pPr marL="342900" marR="0" lvl="0" indent="-342900" algn="l" defTabSz="457200" rtl="0" eaLnBrk="1" fontAlgn="auto" latinLnBrk="0" hangingPunct="1">
              <a:lnSpc>
                <a:spcPct val="90000"/>
              </a:lnSpc>
              <a:spcBef>
                <a:spcPts val="0"/>
              </a:spcBef>
              <a:spcAft>
                <a:spcPts val="0"/>
              </a:spcAft>
              <a:buClr>
                <a:srgbClr val="90C226"/>
              </a:buClr>
              <a:buSzPct val="80000"/>
              <a:buFont typeface="Wingdings 3" charset="2"/>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July </a:t>
            </a:r>
            <a:r>
              <a:rPr lang="en-US" sz="1600" b="1" kern="1200" dirty="0">
                <a:solidFill>
                  <a:prstClr val="black">
                    <a:lumMod val="75000"/>
                    <a:lumOff val="25000"/>
                  </a:prstClr>
                </a:solidFill>
                <a:latin typeface="Trebuchet MS" panose="020B0603020202020204"/>
                <a:ea typeface="+mn-ea"/>
                <a:cs typeface="+mn-cs"/>
              </a:rPr>
              <a:t>15</a:t>
            </a: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Summer Enrichment begins</a:t>
            </a:r>
          </a:p>
          <a:p>
            <a:pPr marL="342900" marR="0" lvl="0" indent="-342900" algn="l" defTabSz="457200" rtl="0" eaLnBrk="1" fontAlgn="auto" latinLnBrk="0" hangingPunct="1">
              <a:lnSpc>
                <a:spcPct val="90000"/>
              </a:lnSpc>
              <a:spcBef>
                <a:spcPts val="0"/>
              </a:spcBef>
              <a:spcAft>
                <a:spcPts val="0"/>
              </a:spcAft>
              <a:buClr>
                <a:srgbClr val="90C226"/>
              </a:buClr>
              <a:buSzPct val="80000"/>
              <a:buFont typeface="Wingdings 3" charset="2"/>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August </a:t>
            </a:r>
            <a:r>
              <a:rPr lang="en-US" sz="1600" b="1" kern="1200" dirty="0">
                <a:solidFill>
                  <a:prstClr val="black">
                    <a:lumMod val="75000"/>
                    <a:lumOff val="25000"/>
                  </a:prstClr>
                </a:solidFill>
                <a:latin typeface="Trebuchet MS" panose="020B0603020202020204"/>
                <a:ea typeface="+mn-ea"/>
                <a:cs typeface="+mn-cs"/>
              </a:rPr>
              <a:t>19</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t>
            </a:r>
            <a:r>
              <a:rPr lang="en-US" sz="1600" kern="1200" dirty="0">
                <a:solidFill>
                  <a:prstClr val="black">
                    <a:lumMod val="75000"/>
                    <a:lumOff val="25000"/>
                  </a:prstClr>
                </a:solidFill>
                <a:latin typeface="Trebuchet MS" panose="020B0603020202020204"/>
                <a:ea typeface="+mn-ea"/>
                <a:cs typeface="+mn-cs"/>
              </a:rPr>
              <a:t>All Freshmen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t>
            </a:r>
          </a:p>
          <a:p>
            <a:pPr marL="342900" marR="0" lvl="0" indent="-342900" algn="l" defTabSz="457200" rtl="0" eaLnBrk="1" fontAlgn="auto" latinLnBrk="0" hangingPunct="1">
              <a:lnSpc>
                <a:spcPct val="90000"/>
              </a:lnSpc>
              <a:spcBef>
                <a:spcPts val="0"/>
              </a:spcBef>
              <a:spcAft>
                <a:spcPts val="0"/>
              </a:spcAft>
              <a:buClr>
                <a:srgbClr val="90C226"/>
              </a:buClr>
              <a:buSzPct val="80000"/>
              <a:buFont typeface="Wingdings 3" charset="2"/>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August 2</a:t>
            </a:r>
            <a:r>
              <a:rPr lang="en-US" sz="1600" b="1" kern="1200" dirty="0">
                <a:solidFill>
                  <a:prstClr val="black">
                    <a:lumMod val="75000"/>
                    <a:lumOff val="25000"/>
                  </a:prstClr>
                </a:solidFill>
                <a:latin typeface="Trebuchet MS" panose="020B0603020202020204"/>
                <a:ea typeface="+mn-ea"/>
                <a:cs typeface="+mn-cs"/>
              </a:rPr>
              <a:t>0</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Orientation Day</a:t>
            </a: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August 21</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First Day of School</a:t>
            </a:r>
          </a:p>
          <a:p>
            <a:pPr marR="0" lvl="0" algn="l" defTabSz="457200" rtl="0" eaLnBrk="1" fontAlgn="auto" latinLnBrk="0" hangingPunct="1">
              <a:lnSpc>
                <a:spcPct val="100000"/>
              </a:lnSpc>
              <a:spcBef>
                <a:spcPts val="0"/>
              </a:spcBef>
              <a:spcAft>
                <a:spcPts val="0"/>
              </a:spcAft>
              <a:buClr>
                <a:srgbClr val="90C226"/>
              </a:buClr>
              <a:buSzPts val="1440"/>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endParaRPr lang="en-US" sz="1800" kern="1200" dirty="0">
              <a:solidFill>
                <a:prstClr val="black">
                  <a:lumMod val="75000"/>
                  <a:lumOff val="25000"/>
                </a:prstClr>
              </a:solidFill>
              <a:latin typeface="Trebuchet MS" panose="020B0603020202020204"/>
              <a:ea typeface="+mn-ea"/>
              <a:cs typeface="+mn-cs"/>
            </a:endParaRPr>
          </a:p>
        </p:txBody>
      </p:sp>
    </p:spTree>
    <p:extLst>
      <p:ext uri="{BB962C8B-B14F-4D97-AF65-F5344CB8AC3E}">
        <p14:creationId xmlns:p14="http://schemas.microsoft.com/office/powerpoint/2010/main" val="37717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506027" y="2539014"/>
            <a:ext cx="3089429" cy="1754326"/>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Student Activities Night</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332472" y="1460500"/>
            <a:ext cx="5681530" cy="4984954"/>
          </a:xfrm>
          <a:prstGeom prst="rect">
            <a:avLst/>
          </a:prstGeom>
          <a:noFill/>
        </p:spPr>
        <p:txBody>
          <a:bodyPr wrap="square">
            <a:spAutoFit/>
          </a:bodyPr>
          <a:lstStyle/>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June 11, 2024, at 6:30</a:t>
            </a:r>
          </a:p>
          <a:p>
            <a:pPr marL="0" marR="0" lvl="0" indent="0" algn="l" defTabSz="457200" rtl="0" eaLnBrk="1" fontAlgn="auto" latinLnBrk="0" hangingPunct="1">
              <a:lnSpc>
                <a:spcPct val="90000"/>
              </a:lnSpc>
              <a:spcBef>
                <a:spcPts val="0"/>
              </a:spcBef>
              <a:spcAft>
                <a:spcPts val="0"/>
              </a:spcAft>
              <a:buClr>
                <a:srgbClr val="90C226"/>
              </a:buClr>
              <a:buSzPts val="660"/>
              <a:buFont typeface="Wingdings 3" charset="2"/>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0"/>
              </a:spcBef>
              <a:spcAft>
                <a:spcPts val="0"/>
              </a:spcAft>
              <a:buClr>
                <a:srgbClr val="90C226"/>
              </a:buClr>
              <a:buSzPts val="480"/>
              <a:buFont typeface="Wingdings 3" charset="2"/>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kumimoji="0" lang="en-US" sz="1800" b="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All Cardinals are asked to involve themselves in the co-curricular programs of the school.  Participation in a variety of activities contributes to the whole-person formation of each student.</a:t>
            </a:r>
          </a:p>
          <a:p>
            <a:pPr marL="0" marR="0" lvl="0" indent="0" algn="l" defTabSz="457200" rtl="0" eaLnBrk="1" fontAlgn="auto" latinLnBrk="0" hangingPunct="1">
              <a:lnSpc>
                <a:spcPct val="90000"/>
              </a:lnSpc>
              <a:spcBef>
                <a:spcPts val="200"/>
              </a:spcBef>
              <a:spcAft>
                <a:spcPts val="0"/>
              </a:spcAft>
              <a:buClr>
                <a:srgbClr val="90C226"/>
              </a:buClr>
              <a:buSzPts val="600"/>
              <a:buFont typeface="Wingdings 3" charset="2"/>
              <a:buNone/>
              <a:tabLst/>
              <a:defRPr/>
            </a:pPr>
            <a:endParaRPr kumimoji="0" lang="en-US" sz="1800" b="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1000"/>
              </a:spcBef>
              <a:spcAft>
                <a:spcPts val="0"/>
              </a:spcAft>
              <a:buClr>
                <a:srgbClr val="90C226"/>
              </a:buClr>
              <a:buSzPct val="80000"/>
              <a:buFont typeface="Arial" panose="020B0604020202020204" pitchFamily="34" charset="0"/>
              <a:buChar char="•"/>
              <a:tabLst/>
              <a:defRPr/>
            </a:pPr>
            <a:r>
              <a:rPr kumimoji="0" lang="en-US" sz="1800" b="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All new parents and students please join us to learn about extracurricular and athletic opportunities at Bishop Guertin.  Important co-curricular and key Student Life policies will be reviewed.</a:t>
            </a:r>
          </a:p>
          <a:p>
            <a:pPr marL="285750" marR="0" lvl="0" indent="-285750" algn="l" defTabSz="457200" rtl="0" eaLnBrk="1" fontAlgn="auto" latinLnBrk="0" hangingPunct="1">
              <a:lnSpc>
                <a:spcPct val="90000"/>
              </a:lnSpc>
              <a:spcBef>
                <a:spcPts val="1000"/>
              </a:spcBef>
              <a:spcAft>
                <a:spcPts val="0"/>
              </a:spcAft>
              <a:buClr>
                <a:srgbClr val="90C226"/>
              </a:buClr>
              <a:buSzPct val="80000"/>
              <a:buFont typeface="Arial" panose="020B0604020202020204" pitchFamily="34" charset="0"/>
              <a:buChar char="•"/>
              <a:tabLst/>
              <a:defRPr/>
            </a:pPr>
            <a:endParaRPr kumimoji="0" lang="en-US" sz="800" b="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1000"/>
              </a:spcBef>
              <a:spcAft>
                <a:spcPts val="0"/>
              </a:spcAft>
              <a:buClr>
                <a:srgbClr val="90C226"/>
              </a:buClr>
              <a:buSzPct val="80000"/>
              <a:buFont typeface="Arial" panose="020B0604020202020204" pitchFamily="34" charset="0"/>
              <a:buChar char="•"/>
              <a:tabLst/>
              <a:defRPr/>
            </a:pPr>
            <a:r>
              <a:rPr kumimoji="0" lang="en-US" sz="1800" b="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Student will have and opportunity to meet coachers, student leaders, and club moderators.</a:t>
            </a: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endParaRPr kumimoji="0" lang="en-US" sz="13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63137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311151" y="816638"/>
            <a:ext cx="3699676" cy="5224724"/>
          </a:xfrm>
          <a:prstGeom prst="rect">
            <a:avLst/>
          </a:prstGeom>
        </p:spPr>
        <p:txBody>
          <a:bodyPr spcFirstLastPara="1" lIns="91425" tIns="45700" rIns="91425" bIns="45700" anchor="ctr" anchorCtr="1">
            <a:normAutofit/>
          </a:bodyPr>
          <a:lstStyle/>
          <a:p>
            <a:br>
              <a:rPr lang="en-US" sz="3100" b="1" dirty="0"/>
            </a:br>
            <a:br>
              <a:rPr lang="en-US" sz="3100" b="1" dirty="0"/>
            </a:br>
            <a:r>
              <a:rPr lang="en-US" sz="2800" b="1" dirty="0">
                <a:solidFill>
                  <a:schemeClr val="accent2">
                    <a:lumMod val="75000"/>
                  </a:schemeClr>
                </a:solidFill>
                <a:latin typeface="Verdana" panose="020B0604030504040204" pitchFamily="34" charset="0"/>
                <a:ea typeface="Verdana" panose="020B0604030504040204" pitchFamily="34" charset="0"/>
              </a:rPr>
              <a:t>In Your Packet</a:t>
            </a: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0"/>
              </a:spcBef>
              <a:buSzPts val="480"/>
              <a:buNone/>
            </a:pPr>
            <a:endParaRPr lang="en-US" sz="1700" b="1" dirty="0"/>
          </a:p>
          <a:p>
            <a:pPr marL="342900" indent="-342900">
              <a:lnSpc>
                <a:spcPct val="90000"/>
              </a:lnSpc>
              <a:spcBef>
                <a:spcPts val="400"/>
              </a:spcBef>
              <a:buSzPts val="1200"/>
              <a:buNone/>
            </a:pPr>
            <a:r>
              <a:rPr lang="en-US" sz="1700" dirty="0"/>
              <a:t>		</a:t>
            </a:r>
          </a:p>
          <a:p>
            <a:pPr marL="342900" indent="-342900">
              <a:lnSpc>
                <a:spcPct val="90000"/>
              </a:lnSpc>
              <a:spcBef>
                <a:spcPts val="400"/>
              </a:spcBef>
              <a:buSzPts val="1200"/>
              <a:buNone/>
            </a:pPr>
            <a:r>
              <a:rPr lang="en-US" sz="1700" dirty="0"/>
              <a:t>	</a:t>
            </a:r>
          </a:p>
          <a:p>
            <a:pPr marL="342900" indent="-220980">
              <a:lnSpc>
                <a:spcPct val="90000"/>
              </a:lnSpc>
              <a:spcBef>
                <a:spcPts val="640"/>
              </a:spcBef>
              <a:buSzPts val="1920"/>
              <a:buNone/>
            </a:pPr>
            <a:endParaRPr lang="en-US" sz="1700" dirty="0"/>
          </a:p>
          <a:p>
            <a:pPr marL="342900" indent="-342900">
              <a:lnSpc>
                <a:spcPct val="90000"/>
              </a:lnSpc>
              <a:spcBef>
                <a:spcPts val="640"/>
              </a:spcBef>
              <a:buSzPts val="1920"/>
              <a:buNone/>
            </a:pPr>
            <a:r>
              <a:rPr lang="en-US" sz="1700" dirty="0"/>
              <a:t>					</a:t>
            </a:r>
          </a:p>
        </p:txBody>
      </p:sp>
      <p:sp>
        <p:nvSpPr>
          <p:cNvPr id="155" name="Google Shape;155;p17"/>
          <p:cNvSpPr txBox="1"/>
          <p:nvPr/>
        </p:nvSpPr>
        <p:spPr>
          <a:xfrm>
            <a:off x="4010827" y="1219200"/>
            <a:ext cx="6324600" cy="712788"/>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5" name="TextBox 4">
            <a:extLst>
              <a:ext uri="{FF2B5EF4-FFF2-40B4-BE49-F238E27FC236}">
                <a16:creationId xmlns:a16="http://schemas.microsoft.com/office/drawing/2014/main" id="{D598B664-7E85-E89A-6A2F-B43AAC059EE7}"/>
              </a:ext>
            </a:extLst>
          </p:cNvPr>
          <p:cNvSpPr txBox="1"/>
          <p:nvPr/>
        </p:nvSpPr>
        <p:spPr>
          <a:xfrm>
            <a:off x="4423317" y="1305017"/>
            <a:ext cx="4725121" cy="545277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90C226"/>
              </a:buClr>
              <a:buSzPts val="168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Letter from the Director</a:t>
            </a:r>
          </a:p>
          <a:p>
            <a:pPr marL="0" marR="0" lvl="0" indent="0" algn="l" defTabSz="457200" rtl="0" eaLnBrk="1" fontAlgn="auto" latinLnBrk="0" hangingPunct="1">
              <a:lnSpc>
                <a:spcPct val="100000"/>
              </a:lnSpc>
              <a:spcBef>
                <a:spcPts val="0"/>
              </a:spcBef>
              <a:spcAft>
                <a:spcPts val="0"/>
              </a:spcAft>
              <a:buClr>
                <a:srgbClr val="90C226"/>
              </a:buClr>
              <a:buSzPts val="1680"/>
              <a:buFont typeface="Wingdings 3" charset="2"/>
              <a:buNone/>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90C226"/>
              </a:buClr>
              <a:buSzPts val="1680"/>
              <a:buFont typeface="Arial" panose="020B0604020202020204" pitchFamily="34" charset="0"/>
              <a:buChar char="•"/>
              <a:tabLst/>
              <a:defRPr/>
            </a:pPr>
            <a:r>
              <a:rPr lang="en-US" sz="1600" kern="1200" dirty="0">
                <a:solidFill>
                  <a:prstClr val="black">
                    <a:lumMod val="75000"/>
                    <a:lumOff val="25000"/>
                  </a:prstClr>
                </a:solidFill>
                <a:latin typeface="Trebuchet MS" panose="020B0603020202020204"/>
                <a:ea typeface="+mn-ea"/>
                <a:cs typeface="+mn-cs"/>
              </a:rPr>
              <a:t>Course Selection Instructions (yellow)</a:t>
            </a:r>
          </a:p>
          <a:p>
            <a:pPr marL="0" marR="0" lvl="0" indent="0" algn="l" defTabSz="457200" rtl="0" eaLnBrk="1" fontAlgn="auto" latinLnBrk="0" hangingPunct="1">
              <a:lnSpc>
                <a:spcPct val="100000"/>
              </a:lnSpc>
              <a:spcBef>
                <a:spcPts val="0"/>
              </a:spcBef>
              <a:spcAft>
                <a:spcPts val="0"/>
              </a:spcAft>
              <a:buClr>
                <a:srgbClr val="90C226"/>
              </a:buClr>
              <a:buSzPts val="1680"/>
              <a:buFont typeface="Wingdings 3" charset="2"/>
              <a:buNone/>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100000"/>
              </a:lnSpc>
              <a:spcBef>
                <a:spcPts val="480"/>
              </a:spcBef>
              <a:spcAft>
                <a:spcPts val="0"/>
              </a:spcAft>
              <a:buClr>
                <a:srgbClr val="90C226"/>
              </a:buClr>
              <a:buSzPts val="144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Student’s School Records Release Form</a:t>
            </a:r>
          </a:p>
          <a:p>
            <a:pPr marL="0" marR="0" lvl="0" indent="0" algn="l" defTabSz="457200" rtl="0" eaLnBrk="1" fontAlgn="auto" latinLnBrk="0" hangingPunct="1">
              <a:lnSpc>
                <a:spcPct val="100000"/>
              </a:lnSpc>
              <a:spcBef>
                <a:spcPts val="480"/>
              </a:spcBef>
              <a:spcAft>
                <a:spcPts val="0"/>
              </a:spcAft>
              <a:buClr>
                <a:srgbClr val="90C226"/>
              </a:buClr>
              <a:buSzPts val="1440"/>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480"/>
              </a:spcBef>
              <a:spcAft>
                <a:spcPts val="0"/>
              </a:spcAft>
              <a:buClr>
                <a:srgbClr val="90C226"/>
              </a:buClr>
              <a:buSzPts val="144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Placement Exam Registration (bright pink)</a:t>
            </a:r>
          </a:p>
          <a:p>
            <a:pPr marR="0" lvl="0" algn="l" defTabSz="457200" rtl="0" eaLnBrk="1" fontAlgn="auto" latinLnBrk="0" hangingPunct="1">
              <a:lnSpc>
                <a:spcPct val="100000"/>
              </a:lnSpc>
              <a:spcBef>
                <a:spcPts val="480"/>
              </a:spcBef>
              <a:spcAft>
                <a:spcPts val="0"/>
              </a:spcAft>
              <a:buClr>
                <a:srgbClr val="90C226"/>
              </a:buClr>
              <a:buSzPts val="1440"/>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100000"/>
              </a:lnSpc>
              <a:spcBef>
                <a:spcPts val="480"/>
              </a:spcBef>
              <a:spcAft>
                <a:spcPts val="0"/>
              </a:spcAft>
              <a:buClr>
                <a:srgbClr val="90C226"/>
              </a:buClr>
              <a:buSzPts val="144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Greek and Latin Brochure</a:t>
            </a:r>
          </a:p>
          <a:p>
            <a:pPr marR="0" lvl="0" algn="l" defTabSz="457200" rtl="0" eaLnBrk="1" fontAlgn="auto" latinLnBrk="0" hangingPunct="1">
              <a:lnSpc>
                <a:spcPct val="100000"/>
              </a:lnSpc>
              <a:spcBef>
                <a:spcPts val="480"/>
              </a:spcBef>
              <a:spcAft>
                <a:spcPts val="0"/>
              </a:spcAft>
              <a:buClr>
                <a:srgbClr val="90C226"/>
              </a:buClr>
              <a:buSzPts val="1440"/>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100000"/>
              </a:lnSpc>
              <a:spcBef>
                <a:spcPts val="480"/>
              </a:spcBef>
              <a:spcAft>
                <a:spcPts val="0"/>
              </a:spcAft>
              <a:buClr>
                <a:srgbClr val="90C226"/>
              </a:buClr>
              <a:buSzPts val="144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Program of Studies (POS) </a:t>
            </a:r>
          </a:p>
          <a:p>
            <a:pPr marR="0" lvl="0" algn="l" defTabSz="457200" rtl="0" eaLnBrk="1" fontAlgn="auto" latinLnBrk="0" hangingPunct="1">
              <a:lnSpc>
                <a:spcPct val="100000"/>
              </a:lnSpc>
              <a:spcBef>
                <a:spcPts val="480"/>
              </a:spcBef>
              <a:spcAft>
                <a:spcPts val="0"/>
              </a:spcAft>
              <a:buClr>
                <a:srgbClr val="90C226"/>
              </a:buClr>
              <a:buSzPts val="1440"/>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100000"/>
              </a:lnSpc>
              <a:spcBef>
                <a:spcPts val="480"/>
              </a:spcBef>
              <a:spcAft>
                <a:spcPts val="0"/>
              </a:spcAft>
              <a:buClr>
                <a:srgbClr val="90C226"/>
              </a:buClr>
              <a:buSzPts val="144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Timeline (blue)</a:t>
            </a:r>
          </a:p>
          <a:p>
            <a:pPr marR="0" lvl="0" algn="l" defTabSz="457200" rtl="0" eaLnBrk="1" fontAlgn="auto" latinLnBrk="0" hangingPunct="1">
              <a:lnSpc>
                <a:spcPct val="100000"/>
              </a:lnSpc>
              <a:spcBef>
                <a:spcPts val="480"/>
              </a:spcBef>
              <a:spcAft>
                <a:spcPts val="0"/>
              </a:spcAft>
              <a:buClr>
                <a:srgbClr val="90C226"/>
              </a:buClr>
              <a:buSzPts val="1440"/>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100000"/>
              </a:lnSpc>
              <a:spcBef>
                <a:spcPts val="480"/>
              </a:spcBef>
              <a:spcAft>
                <a:spcPts val="0"/>
              </a:spcAft>
              <a:buClr>
                <a:srgbClr val="90C226"/>
              </a:buClr>
              <a:buSzPts val="144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Fine Arts Information Sheet (green)</a:t>
            </a:r>
          </a:p>
          <a:p>
            <a:pPr marR="0" lvl="0" algn="l" defTabSz="457200" rtl="0" eaLnBrk="1" fontAlgn="auto" latinLnBrk="0" hangingPunct="1">
              <a:lnSpc>
                <a:spcPct val="100000"/>
              </a:lnSpc>
              <a:spcBef>
                <a:spcPts val="480"/>
              </a:spcBef>
              <a:spcAft>
                <a:spcPts val="0"/>
              </a:spcAft>
              <a:buClr>
                <a:srgbClr val="90C226"/>
              </a:buClr>
              <a:buSzPts val="1440"/>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480"/>
              </a:spcBef>
              <a:spcAft>
                <a:spcPts val="0"/>
              </a:spcAft>
              <a:buClr>
                <a:srgbClr val="90C226"/>
              </a:buClr>
              <a:buSzPts val="1440"/>
              <a:buFont typeface="Arial" panose="020B0604020202020204" pitchFamily="34" charset="0"/>
              <a:buChar char="•"/>
              <a:tabLst/>
              <a:defRPr/>
            </a:pPr>
            <a:r>
              <a:rPr lang="en-US" sz="1600" kern="1200" dirty="0">
                <a:solidFill>
                  <a:prstClr val="black">
                    <a:lumMod val="75000"/>
                    <a:lumOff val="25000"/>
                  </a:prstClr>
                </a:solidFill>
                <a:latin typeface="Trebuchet MS" panose="020B0603020202020204"/>
                <a:ea typeface="+mn-ea"/>
                <a:cs typeface="+mn-cs"/>
              </a:rPr>
              <a:t>Leveling Brochure</a:t>
            </a: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480"/>
              </a:spcBef>
              <a:spcAft>
                <a:spcPts val="0"/>
              </a:spcAft>
              <a:buClr>
                <a:srgbClr val="90C226"/>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83266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506027" y="2539014"/>
            <a:ext cx="3089429" cy="646331"/>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Reminders</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241804" y="1558292"/>
            <a:ext cx="6233934" cy="5256824"/>
          </a:xfrm>
          <a:prstGeom prst="rect">
            <a:avLst/>
          </a:prstGeom>
          <a:noFill/>
        </p:spPr>
        <p:txBody>
          <a:bodyPr wrap="square">
            <a:spAutoFit/>
          </a:bodyPr>
          <a:lstStyle/>
          <a:p>
            <a:pPr marL="285750" indent="-285750" algn="l">
              <a:buFont typeface="Arial" panose="020B0604020202020204" pitchFamily="34" charset="0"/>
              <a:buChar char="•"/>
            </a:pPr>
            <a:r>
              <a:rPr lang="en-US" sz="1600" kern="1200" dirty="0">
                <a:solidFill>
                  <a:prstClr val="black">
                    <a:lumMod val="75000"/>
                    <a:lumOff val="25000"/>
                  </a:prstClr>
                </a:solidFill>
                <a:latin typeface="+mj-lt"/>
                <a:ea typeface="+mn-ea"/>
                <a:cs typeface="+mn-cs"/>
              </a:rPr>
              <a:t>The Portal opens tonight at </a:t>
            </a:r>
            <a:r>
              <a:rPr lang="en-US" sz="1600" b="1" kern="1200" dirty="0">
                <a:solidFill>
                  <a:prstClr val="black">
                    <a:lumMod val="75000"/>
                    <a:lumOff val="25000"/>
                  </a:prstClr>
                </a:solidFill>
                <a:latin typeface="+mj-lt"/>
                <a:ea typeface="+mn-ea"/>
                <a:cs typeface="+mn-cs"/>
              </a:rPr>
              <a:t>9pm</a:t>
            </a:r>
            <a:r>
              <a:rPr lang="en-US" sz="1600" kern="1200" dirty="0">
                <a:solidFill>
                  <a:prstClr val="black">
                    <a:lumMod val="75000"/>
                    <a:lumOff val="25000"/>
                  </a:prstClr>
                </a:solidFill>
                <a:latin typeface="+mj-lt"/>
                <a:ea typeface="+mn-ea"/>
                <a:cs typeface="+mn-cs"/>
              </a:rPr>
              <a:t> and </a:t>
            </a:r>
            <a:r>
              <a:rPr lang="en-US" sz="1600" b="1" kern="1200" dirty="0">
                <a:solidFill>
                  <a:prstClr val="black">
                    <a:lumMod val="75000"/>
                    <a:lumOff val="25000"/>
                  </a:prstClr>
                </a:solidFill>
                <a:latin typeface="+mj-lt"/>
                <a:ea typeface="+mn-ea"/>
                <a:cs typeface="+mn-cs"/>
              </a:rPr>
              <a:t>closes April 17</a:t>
            </a:r>
            <a:r>
              <a:rPr lang="en-US" sz="1600" b="1" kern="1200" baseline="30000" dirty="0">
                <a:solidFill>
                  <a:prstClr val="black">
                    <a:lumMod val="75000"/>
                    <a:lumOff val="25000"/>
                  </a:prstClr>
                </a:solidFill>
                <a:latin typeface="+mj-lt"/>
                <a:ea typeface="+mn-ea"/>
                <a:cs typeface="+mn-cs"/>
              </a:rPr>
              <a:t>th</a:t>
            </a:r>
            <a:r>
              <a:rPr lang="en-US" sz="1600" b="1" kern="1200" dirty="0">
                <a:solidFill>
                  <a:prstClr val="black">
                    <a:lumMod val="75000"/>
                    <a:lumOff val="25000"/>
                  </a:prstClr>
                </a:solidFill>
                <a:latin typeface="+mj-lt"/>
                <a:ea typeface="+mn-ea"/>
                <a:cs typeface="+mn-cs"/>
              </a:rPr>
              <a:t> at 8am.</a:t>
            </a:r>
          </a:p>
          <a:p>
            <a:pPr algn="l"/>
            <a:r>
              <a:rPr lang="en-US" sz="1600" b="1" kern="1200" dirty="0">
                <a:solidFill>
                  <a:prstClr val="black">
                    <a:lumMod val="75000"/>
                    <a:lumOff val="25000"/>
                  </a:prstClr>
                </a:solidFill>
                <a:latin typeface="+mj-lt"/>
                <a:ea typeface="+mn-ea"/>
                <a:cs typeface="+mn-cs"/>
              </a:rPr>
              <a:t> </a:t>
            </a:r>
          </a:p>
          <a:p>
            <a:pPr marL="285750" indent="-285750" algn="l">
              <a:buFont typeface="Arial" panose="020B0604020202020204" pitchFamily="34" charset="0"/>
              <a:buChar char="•"/>
            </a:pPr>
            <a:r>
              <a:rPr lang="en-US" sz="1600" b="0" i="0" dirty="0">
                <a:solidFill>
                  <a:srgbClr val="222222"/>
                </a:solidFill>
                <a:effectLst/>
                <a:highlight>
                  <a:srgbClr val="FFFFFF"/>
                </a:highlight>
                <a:latin typeface="+mj-lt"/>
              </a:rPr>
              <a:t>To complete Course Selection, the parents will be using the same login they’ve used during the Admission process.</a:t>
            </a:r>
          </a:p>
          <a:p>
            <a:pPr algn="l"/>
            <a:r>
              <a:rPr lang="en-US" i="1" dirty="0">
                <a:solidFill>
                  <a:schemeClr val="accent2">
                    <a:lumMod val="75000"/>
                  </a:schemeClr>
                </a:solidFill>
                <a:highlight>
                  <a:srgbClr val="FFFFFF"/>
                </a:highlight>
                <a:latin typeface="+mj-lt"/>
              </a:rPr>
              <a:t>T</a:t>
            </a:r>
            <a:r>
              <a:rPr lang="en-US" b="0" i="1" dirty="0">
                <a:solidFill>
                  <a:schemeClr val="accent2">
                    <a:lumMod val="75000"/>
                  </a:schemeClr>
                </a:solidFill>
                <a:effectLst/>
                <a:highlight>
                  <a:srgbClr val="FFFFFF"/>
                </a:highlight>
                <a:latin typeface="Arial" panose="020B0604020202020204" pitchFamily="34" charset="0"/>
              </a:rPr>
              <a:t>he incoming students won’t be receiving their logins for MyBG until June.</a:t>
            </a:r>
          </a:p>
          <a:p>
            <a:pPr algn="l"/>
            <a:endParaRPr lang="en-US" sz="800" b="0" i="1" dirty="0">
              <a:solidFill>
                <a:srgbClr val="222222"/>
              </a:solidFill>
              <a:effectLst/>
              <a:highlight>
                <a:srgbClr val="FFFFFF"/>
              </a:highlight>
              <a:latin typeface="Arial" panose="020B0604020202020204" pitchFamily="34" charset="0"/>
            </a:endParaRPr>
          </a:p>
          <a:p>
            <a:pPr marL="285750" indent="-285750" algn="l">
              <a:buFont typeface="Arial" panose="020B0604020202020204" pitchFamily="34" charset="0"/>
              <a:buChar cha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If </a:t>
            </a:r>
            <a:r>
              <a:rPr lang="en-US" sz="1600" kern="1200" dirty="0">
                <a:solidFill>
                  <a:prstClr val="black">
                    <a:lumMod val="75000"/>
                    <a:lumOff val="25000"/>
                  </a:prstClr>
                </a:solidFill>
                <a:latin typeface="Trebuchet MS" panose="020B0603020202020204"/>
                <a:ea typeface="+mn-ea"/>
                <a:cs typeface="+mn-cs"/>
              </a:rPr>
              <a:t>both parents have not completed the enrollment contract the Course Selection option will not be available in the Parent Portal until this happens.</a:t>
            </a:r>
          </a:p>
          <a:p>
            <a:pPr marR="0" lvl="0" algn="l" defTabSz="457200" rtl="0" eaLnBrk="1" fontAlgn="auto" latinLnBrk="0" hangingPunct="1">
              <a:lnSpc>
                <a:spcPct val="90000"/>
              </a:lnSpc>
              <a:spcBef>
                <a:spcPts val="0"/>
              </a:spcBef>
              <a:spcAft>
                <a:spcPts val="0"/>
              </a:spcAft>
              <a:buClr>
                <a:srgbClr val="90C226"/>
              </a:buClr>
              <a:buSzPct val="80000"/>
              <a:tabLst/>
              <a:defRPr/>
            </a:pPr>
            <a:r>
              <a:rPr lang="en-US" i="1" kern="1200" dirty="0">
                <a:solidFill>
                  <a:schemeClr val="accent2">
                    <a:lumMod val="75000"/>
                  </a:schemeClr>
                </a:solidFill>
                <a:latin typeface="Trebuchet MS" panose="020B0603020202020204"/>
                <a:ea typeface="+mn-ea"/>
                <a:cs typeface="+mn-cs"/>
              </a:rPr>
              <a:t>Any parent who completed the contract after 3pm today will not see the Course Selection option in their portal 	until tomorrow. Please email us if you have ANY trouble with this.</a:t>
            </a:r>
          </a:p>
          <a:p>
            <a:pPr marR="0" lvl="0" algn="l" defTabSz="457200" rtl="0" eaLnBrk="1" fontAlgn="auto" latinLnBrk="0" hangingPunct="1">
              <a:lnSpc>
                <a:spcPct val="90000"/>
              </a:lnSpc>
              <a:spcBef>
                <a:spcPts val="0"/>
              </a:spcBef>
              <a:spcAft>
                <a:spcPts val="0"/>
              </a:spcAft>
              <a:buClr>
                <a:srgbClr val="90C226"/>
              </a:buClr>
              <a:buSzPct val="80000"/>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Please pass in the signed Records Release form tonight.</a:t>
            </a: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Information to register for the placement exams will be </a:t>
            </a:r>
            <a:r>
              <a:rPr lang="en-US" sz="1600" kern="1200" dirty="0">
                <a:solidFill>
                  <a:prstClr val="black">
                    <a:lumMod val="75000"/>
                    <a:lumOff val="25000"/>
                  </a:prstClr>
                </a:solidFill>
                <a:latin typeface="Trebuchet MS" panose="020B0603020202020204"/>
                <a:ea typeface="+mn-ea"/>
                <a:cs typeface="+mn-cs"/>
              </a:rPr>
              <a:t>a link in an email you will receive tomorrow along with a video tutorial of how to select your courses.</a:t>
            </a: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endParaRPr lang="en-US" sz="1600" kern="1200" dirty="0">
              <a:solidFill>
                <a:prstClr val="black">
                  <a:lumMod val="75000"/>
                  <a:lumOff val="25000"/>
                </a:prstClr>
              </a:solidFill>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lang="en-US" sz="1600" kern="1200" dirty="0">
                <a:solidFill>
                  <a:prstClr val="black">
                    <a:lumMod val="75000"/>
                    <a:lumOff val="25000"/>
                  </a:prstClr>
                </a:solidFill>
                <a:latin typeface="Trebuchet MS" panose="020B0603020202020204"/>
                <a:ea typeface="+mn-ea"/>
                <a:cs typeface="+mn-cs"/>
              </a:rPr>
              <a:t>This Presentation will be available on our Website tomorrow.</a:t>
            </a: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endPar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0"/>
              </a:spcBef>
              <a:spcAft>
                <a:spcPts val="0"/>
              </a:spcAft>
              <a:buClr>
                <a:srgbClr val="90C226"/>
              </a:buClr>
              <a:buSzPct val="80000"/>
              <a:buFont typeface="Arial" panose="020B0604020202020204" pitchFamily="34" charset="0"/>
              <a:buChar char="•"/>
              <a:tabLst/>
              <a:defRPr/>
            </a:pPr>
            <a:r>
              <a:rPr lang="en-US" sz="1800" i="1" kern="1200" dirty="0">
                <a:solidFill>
                  <a:schemeClr val="accent2">
                    <a:lumMod val="75000"/>
                  </a:schemeClr>
                </a:solidFill>
                <a:latin typeface="Trebuchet MS" panose="020B0603020202020204"/>
                <a:ea typeface="+mn-ea"/>
                <a:cs typeface="+mn-cs"/>
              </a:rPr>
              <a:t>The Bookstore is open!!!!</a:t>
            </a:r>
            <a:endParaRPr kumimoji="0" lang="en-US" sz="1800" i="1" u="none" strike="noStrike" kern="1200" cap="none" spc="0" normalizeH="0" baseline="0" noProof="0" dirty="0">
              <a:ln>
                <a:noFill/>
              </a:ln>
              <a:solidFill>
                <a:schemeClr val="accent2">
                  <a:lumMod val="75000"/>
                </a:scheme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endParaRPr lang="en-US" sz="1800" kern="1200" dirty="0">
              <a:solidFill>
                <a:prstClr val="black">
                  <a:lumMod val="75000"/>
                  <a:lumOff val="25000"/>
                </a:prstClr>
              </a:solidFill>
              <a:latin typeface="Trebuchet MS" panose="020B0603020202020204"/>
              <a:ea typeface="+mn-ea"/>
              <a:cs typeface="+mn-cs"/>
            </a:endParaRPr>
          </a:p>
        </p:txBody>
      </p:sp>
    </p:spTree>
    <p:extLst>
      <p:ext uri="{BB962C8B-B14F-4D97-AF65-F5344CB8AC3E}">
        <p14:creationId xmlns:p14="http://schemas.microsoft.com/office/powerpoint/2010/main" val="3904647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790113" y="2539014"/>
            <a:ext cx="3039201" cy="2308324"/>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Visit the Bishop Guertin Website  </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241804" y="1367162"/>
            <a:ext cx="5763329" cy="3046988"/>
          </a:xfrm>
          <a:prstGeom prst="rect">
            <a:avLst/>
          </a:prstGeom>
          <a:noFill/>
        </p:spPr>
        <p:txBody>
          <a:bodyPr wrap="square">
            <a:spAutoFit/>
          </a:bodyPr>
          <a:lstStyle/>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endParaRPr kumimoji="0" lang="en-US" sz="1800" b="1"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r>
              <a:rPr kumimoji="0" lang="en-US" sz="1800" b="1"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Information on:</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90000"/>
              </a:lnSpc>
              <a:spcBef>
                <a:spcPts val="200"/>
              </a:spcBef>
              <a:spcAft>
                <a:spcPts val="0"/>
              </a:spcAft>
              <a:buClr>
                <a:srgbClr val="90C226"/>
              </a:buClr>
              <a:buSzPts val="600"/>
              <a:buFont typeface="Wingdings 3" charset="2"/>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Counseling Services			Upcoming Events</a:t>
            </a:r>
          </a:p>
          <a:p>
            <a:pPr marL="342900" marR="0" lvl="0" indent="-342900" algn="l" defTabSz="457200" rtl="0" eaLnBrk="1" fontAlgn="auto" latinLnBrk="0" hangingPunct="1">
              <a:lnSpc>
                <a:spcPct val="90000"/>
              </a:lnSpc>
              <a:spcBef>
                <a:spcPts val="400"/>
              </a:spcBef>
              <a:spcAft>
                <a:spcPts val="0"/>
              </a:spcAft>
              <a:buClr>
                <a:srgbClr val="90C226"/>
              </a:buClr>
              <a:buSzPts val="1200"/>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Academics					School Profile</a:t>
            </a:r>
          </a:p>
          <a:p>
            <a:pPr marL="342900" marR="0" lvl="0" indent="-342900" algn="l" defTabSz="457200" rtl="0" eaLnBrk="1" fontAlgn="auto" latinLnBrk="0" hangingPunct="1">
              <a:lnSpc>
                <a:spcPct val="90000"/>
              </a:lnSpc>
              <a:spcBef>
                <a:spcPts val="400"/>
              </a:spcBef>
              <a:spcAft>
                <a:spcPts val="0"/>
              </a:spcAft>
              <a:buClr>
                <a:srgbClr val="90C226"/>
              </a:buClr>
              <a:buSzPts val="1200"/>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Handbook and Forms			College Process</a:t>
            </a:r>
          </a:p>
          <a:p>
            <a:pPr marL="342900" marR="0" lvl="0" indent="-342900" algn="l" defTabSz="457200" rtl="0" eaLnBrk="1" fontAlgn="auto" latinLnBrk="0" hangingPunct="1">
              <a:lnSpc>
                <a:spcPct val="90000"/>
              </a:lnSpc>
              <a:spcBef>
                <a:spcPts val="400"/>
              </a:spcBef>
              <a:spcAft>
                <a:spcPts val="0"/>
              </a:spcAft>
              <a:buClr>
                <a:srgbClr val="90C226"/>
              </a:buClr>
              <a:buSzPts val="1200"/>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Course Information			Scholarships</a:t>
            </a:r>
          </a:p>
          <a:p>
            <a:pPr marL="342900" marR="0" lvl="0" indent="-342900" algn="l" defTabSz="457200" rtl="0" eaLnBrk="1" fontAlgn="auto" latinLnBrk="0" hangingPunct="1">
              <a:lnSpc>
                <a:spcPct val="90000"/>
              </a:lnSpc>
              <a:spcBef>
                <a:spcPts val="400"/>
              </a:spcBef>
              <a:spcAft>
                <a:spcPts val="0"/>
              </a:spcAft>
              <a:buClr>
                <a:srgbClr val="90C226"/>
              </a:buClr>
              <a:buSzPts val="1200"/>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Program of Studies			School Calendar</a:t>
            </a:r>
          </a:p>
          <a:p>
            <a:pPr marL="342900" marR="0" lvl="0" indent="-342900" algn="l" defTabSz="457200" rtl="0" eaLnBrk="1" fontAlgn="auto" latinLnBrk="0" hangingPunct="1">
              <a:lnSpc>
                <a:spcPct val="90000"/>
              </a:lnSpc>
              <a:spcBef>
                <a:spcPts val="400"/>
              </a:spcBef>
              <a:spcAft>
                <a:spcPts val="0"/>
              </a:spcAft>
              <a:buClr>
                <a:srgbClr val="90C226"/>
              </a:buClr>
              <a:buSzPts val="1200"/>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Athletics						Technology</a:t>
            </a:r>
          </a:p>
          <a:p>
            <a:pPr marL="342900" marR="0" lvl="0" indent="-342900" algn="l" defTabSz="457200" rtl="0" eaLnBrk="1" fontAlgn="auto" latinLnBrk="0" hangingPunct="1">
              <a:lnSpc>
                <a:spcPct val="90000"/>
              </a:lnSpc>
              <a:spcBef>
                <a:spcPts val="400"/>
              </a:spcBef>
              <a:spcAft>
                <a:spcPts val="0"/>
              </a:spcAft>
              <a:buClr>
                <a:srgbClr val="90C226"/>
              </a:buClr>
              <a:buSzPts val="1200"/>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Student Life					Advancement</a:t>
            </a:r>
          </a:p>
        </p:txBody>
      </p:sp>
    </p:spTree>
    <p:extLst>
      <p:ext uri="{BB962C8B-B14F-4D97-AF65-F5344CB8AC3E}">
        <p14:creationId xmlns:p14="http://schemas.microsoft.com/office/powerpoint/2010/main" val="259114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4"/>
        <p:cNvGrpSpPr/>
        <p:nvPr/>
      </p:nvGrpSpPr>
      <p:grpSpPr>
        <a:xfrm>
          <a:off x="0" y="0"/>
          <a:ext cx="0" cy="0"/>
          <a:chOff x="0" y="0"/>
          <a:chExt cx="0" cy="0"/>
        </a:xfrm>
      </p:grpSpPr>
      <p:cxnSp>
        <p:nvCxnSpPr>
          <p:cNvPr id="152" name="Straight Connector 15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45" name="Google Shape;145;p16"/>
          <p:cNvSpPr txBox="1">
            <a:spLocks noGrp="1"/>
          </p:cNvSpPr>
          <p:nvPr>
            <p:ph type="title"/>
          </p:nvPr>
        </p:nvSpPr>
        <p:spPr>
          <a:xfrm>
            <a:off x="643467" y="816638"/>
            <a:ext cx="3367359" cy="5224724"/>
          </a:xfrm>
          <a:prstGeom prst="rect">
            <a:avLst/>
          </a:prstGeom>
        </p:spPr>
        <p:txBody>
          <a:bodyPr spcFirstLastPara="1" lIns="91425" tIns="45700" rIns="91425" bIns="45700" anchor="ctr" anchorCtr="1">
            <a:normAutofit/>
          </a:bodyPr>
          <a:lstStyle/>
          <a:p>
            <a:r>
              <a:rPr lang="en-US" b="1" dirty="0">
                <a:solidFill>
                  <a:schemeClr val="accent2">
                    <a:lumMod val="75000"/>
                  </a:schemeClr>
                </a:solidFill>
                <a:latin typeface="Verdana" panose="020B0604030504040204" pitchFamily="34" charset="0"/>
                <a:ea typeface="Verdana" panose="020B0604030504040204" pitchFamily="34" charset="0"/>
              </a:rPr>
              <a:t>Tonight’s Agenda</a:t>
            </a:r>
            <a:endParaRPr lang="en-US" dirty="0">
              <a:solidFill>
                <a:schemeClr val="accent2">
                  <a:lumMod val="75000"/>
                </a:schemeClr>
              </a:solidFill>
              <a:latin typeface="Verdana" panose="020B0604030504040204" pitchFamily="34" charset="0"/>
              <a:ea typeface="Verdana" panose="020B0604030504040204" pitchFamily="34" charset="0"/>
            </a:endParaRPr>
          </a:p>
        </p:txBody>
      </p:sp>
      <p:sp>
        <p:nvSpPr>
          <p:cNvPr id="146" name="Google Shape;146;p16"/>
          <p:cNvSpPr txBox="1">
            <a:spLocks noGrp="1"/>
          </p:cNvSpPr>
          <p:nvPr>
            <p:ph idx="1"/>
          </p:nvPr>
        </p:nvSpPr>
        <p:spPr>
          <a:xfrm>
            <a:off x="4472783" y="1331650"/>
            <a:ext cx="5292654" cy="5069150"/>
          </a:xfrm>
          <a:prstGeom prst="rect">
            <a:avLst/>
          </a:prstGeom>
        </p:spPr>
        <p:txBody>
          <a:bodyPr spcFirstLastPara="1" lIns="91425" tIns="45700" rIns="91425" bIns="45700" anchor="ctr" anchorCtr="0">
            <a:normAutofit fontScale="85000" lnSpcReduction="20000"/>
          </a:bodyPr>
          <a:lstStyle/>
          <a:p>
            <a:pPr marL="0" indent="0">
              <a:lnSpc>
                <a:spcPct val="90000"/>
              </a:lnSpc>
              <a:spcBef>
                <a:spcPts val="0"/>
              </a:spcBef>
              <a:buSzPts val="840"/>
              <a:buNone/>
            </a:pPr>
            <a:endParaRPr lang="en-US" sz="1400" b="1" dirty="0"/>
          </a:p>
          <a:p>
            <a:pPr marL="0" indent="0">
              <a:lnSpc>
                <a:spcPct val="90000"/>
              </a:lnSpc>
              <a:spcBef>
                <a:spcPts val="0"/>
              </a:spcBef>
              <a:buSzPts val="840"/>
              <a:buNone/>
            </a:pPr>
            <a:endParaRPr lang="en-US" sz="1400" b="1" dirty="0"/>
          </a:p>
          <a:p>
            <a:pPr marL="0" indent="0">
              <a:lnSpc>
                <a:spcPct val="90000"/>
              </a:lnSpc>
              <a:spcBef>
                <a:spcPts val="0"/>
              </a:spcBef>
              <a:buSzPts val="840"/>
              <a:buNone/>
            </a:pPr>
            <a:r>
              <a:rPr lang="en-US" sz="1400" b="1" dirty="0"/>
              <a:t>Welcome	</a:t>
            </a:r>
            <a:r>
              <a:rPr lang="en-US" sz="1400" dirty="0"/>
              <a:t>				Mrs. Brenda Poznanski</a:t>
            </a:r>
          </a:p>
          <a:p>
            <a:pPr marL="0" indent="0">
              <a:lnSpc>
                <a:spcPct val="90000"/>
              </a:lnSpc>
              <a:spcBef>
                <a:spcPts val="0"/>
              </a:spcBef>
              <a:buSzPts val="840"/>
              <a:buNone/>
            </a:pPr>
            <a:endParaRPr lang="en-US" sz="900" b="1" dirty="0"/>
          </a:p>
          <a:p>
            <a:pPr marL="0" indent="0">
              <a:lnSpc>
                <a:spcPct val="90000"/>
              </a:lnSpc>
              <a:spcBef>
                <a:spcPts val="0"/>
              </a:spcBef>
              <a:buSzPts val="840"/>
              <a:buNone/>
            </a:pPr>
            <a:endParaRPr lang="en-US" sz="1400" b="1" dirty="0"/>
          </a:p>
          <a:p>
            <a:pPr marL="0" indent="0">
              <a:lnSpc>
                <a:spcPct val="90000"/>
              </a:lnSpc>
              <a:spcBef>
                <a:spcPts val="0"/>
              </a:spcBef>
              <a:buSzPts val="840"/>
              <a:buNone/>
            </a:pPr>
            <a:r>
              <a:rPr lang="en-US" sz="1400" b="1" dirty="0"/>
              <a:t>Opening Prayer</a:t>
            </a:r>
            <a:r>
              <a:rPr lang="en-US" sz="1400" dirty="0"/>
              <a:t>				Mrs. Linda Brodeur </a:t>
            </a:r>
          </a:p>
          <a:p>
            <a:pPr marL="0" indent="0">
              <a:lnSpc>
                <a:spcPct val="90000"/>
              </a:lnSpc>
              <a:spcBef>
                <a:spcPts val="0"/>
              </a:spcBef>
              <a:buSzPts val="480"/>
              <a:buNone/>
            </a:pPr>
            <a:endParaRPr lang="en-US" sz="1400" dirty="0"/>
          </a:p>
          <a:p>
            <a:pPr>
              <a:lnSpc>
                <a:spcPct val="90000"/>
              </a:lnSpc>
              <a:spcBef>
                <a:spcPts val="280"/>
              </a:spcBef>
              <a:buSzPts val="840"/>
              <a:buNone/>
            </a:pPr>
            <a:r>
              <a:rPr lang="en-US" sz="1400" b="1" dirty="0"/>
              <a:t>Introductions				</a:t>
            </a:r>
            <a:r>
              <a:rPr lang="en-US" sz="1400" dirty="0"/>
              <a:t>Mrs. Brenda Poznanski					</a:t>
            </a:r>
          </a:p>
          <a:p>
            <a:pPr>
              <a:lnSpc>
                <a:spcPct val="90000"/>
              </a:lnSpc>
              <a:spcBef>
                <a:spcPts val="280"/>
              </a:spcBef>
              <a:buSzPts val="840"/>
              <a:buNone/>
            </a:pPr>
            <a:r>
              <a:rPr lang="en-US" sz="1400" b="1" dirty="0"/>
              <a:t>The Academic Process</a:t>
            </a:r>
            <a:r>
              <a:rPr lang="en-US" sz="1400" dirty="0"/>
              <a:t>			Mr. Dan </a:t>
            </a:r>
            <a:r>
              <a:rPr lang="en-US" sz="1400" dirty="0" err="1"/>
              <a:t>Gurall</a:t>
            </a:r>
            <a:endParaRPr lang="en-US" sz="1400" dirty="0"/>
          </a:p>
          <a:p>
            <a:pPr marL="0" indent="0">
              <a:lnSpc>
                <a:spcPct val="90000"/>
              </a:lnSpc>
              <a:spcBef>
                <a:spcPts val="0"/>
              </a:spcBef>
              <a:buSzPts val="840"/>
              <a:buNone/>
            </a:pPr>
            <a:endParaRPr lang="en-US" sz="1400" b="1" dirty="0"/>
          </a:p>
          <a:p>
            <a:pPr marL="0" indent="0">
              <a:lnSpc>
                <a:spcPct val="90000"/>
              </a:lnSpc>
              <a:spcBef>
                <a:spcPts val="0"/>
              </a:spcBef>
              <a:buSzPts val="840"/>
              <a:buNone/>
            </a:pPr>
            <a:r>
              <a:rPr lang="en-US" sz="1400" b="1" dirty="0"/>
              <a:t>Graduation Requirements</a:t>
            </a:r>
            <a:r>
              <a:rPr lang="en-US" sz="1400" dirty="0"/>
              <a:t>			Mrs. Jill Leonard	 </a:t>
            </a:r>
          </a:p>
          <a:p>
            <a:pPr marL="0" indent="0">
              <a:lnSpc>
                <a:spcPct val="90000"/>
              </a:lnSpc>
              <a:spcBef>
                <a:spcPts val="0"/>
              </a:spcBef>
              <a:buSzPts val="840"/>
              <a:buNone/>
            </a:pPr>
            <a:endParaRPr lang="en-US" sz="1400" b="1" dirty="0"/>
          </a:p>
          <a:p>
            <a:pPr marL="0" indent="0">
              <a:lnSpc>
                <a:spcPct val="90000"/>
              </a:lnSpc>
              <a:spcBef>
                <a:spcPts val="0"/>
              </a:spcBef>
              <a:buSzPts val="840"/>
              <a:buNone/>
            </a:pPr>
            <a:r>
              <a:rPr lang="en-US" sz="1400" b="1" dirty="0"/>
              <a:t>Daily Schedule</a:t>
            </a:r>
            <a:endParaRPr lang="en-US" sz="1400" dirty="0"/>
          </a:p>
          <a:p>
            <a:pPr marL="342900" indent="-342900">
              <a:lnSpc>
                <a:spcPct val="90000"/>
              </a:lnSpc>
              <a:spcBef>
                <a:spcPts val="280"/>
              </a:spcBef>
              <a:buSzPts val="840"/>
              <a:buNone/>
            </a:pPr>
            <a:endParaRPr lang="en-US" sz="1400" b="1" dirty="0"/>
          </a:p>
          <a:p>
            <a:pPr marL="342900" indent="-342900">
              <a:lnSpc>
                <a:spcPct val="90000"/>
              </a:lnSpc>
              <a:spcBef>
                <a:spcPts val="280"/>
              </a:spcBef>
              <a:buSzPts val="840"/>
              <a:buNone/>
            </a:pPr>
            <a:r>
              <a:rPr lang="en-US" sz="1400" b="1" dirty="0"/>
              <a:t>Four Year Plan				</a:t>
            </a:r>
            <a:r>
              <a:rPr lang="en-US" sz="1400" dirty="0"/>
              <a:t>Mrs. Andrea Tencza	</a:t>
            </a:r>
          </a:p>
          <a:p>
            <a:pPr marL="342900" indent="-342900">
              <a:lnSpc>
                <a:spcPct val="90000"/>
              </a:lnSpc>
              <a:spcBef>
                <a:spcPts val="280"/>
              </a:spcBef>
              <a:buSzPts val="840"/>
              <a:buNone/>
            </a:pPr>
            <a:r>
              <a:rPr lang="en-US" sz="1400" dirty="0"/>
              <a:t>Typical 9</a:t>
            </a:r>
            <a:r>
              <a:rPr lang="en-US" sz="1400" baseline="30000" dirty="0"/>
              <a:t>th</a:t>
            </a:r>
            <a:r>
              <a:rPr lang="en-US" sz="1400" dirty="0"/>
              <a:t> Grade Schedule</a:t>
            </a:r>
          </a:p>
          <a:p>
            <a:pPr marL="342900" indent="-342900">
              <a:lnSpc>
                <a:spcPct val="90000"/>
              </a:lnSpc>
              <a:spcBef>
                <a:spcPts val="280"/>
              </a:spcBef>
              <a:buSzPts val="840"/>
              <a:buNone/>
            </a:pPr>
            <a:r>
              <a:rPr lang="en-US" sz="1400" dirty="0"/>
              <a:t>				</a:t>
            </a:r>
          </a:p>
          <a:p>
            <a:pPr marL="342900" indent="-342900">
              <a:lnSpc>
                <a:spcPct val="90000"/>
              </a:lnSpc>
              <a:spcBef>
                <a:spcPts val="280"/>
              </a:spcBef>
              <a:buSzPts val="840"/>
              <a:buNone/>
            </a:pPr>
            <a:r>
              <a:rPr lang="en-US" sz="1400" b="1" dirty="0"/>
              <a:t>Course Selection</a:t>
            </a:r>
            <a:r>
              <a:rPr lang="en-US" sz="1400" dirty="0"/>
              <a:t>				Ms. Futrell and Mr. Mullin			</a:t>
            </a:r>
          </a:p>
          <a:p>
            <a:pPr marL="342900" indent="-342900">
              <a:lnSpc>
                <a:spcPct val="90000"/>
              </a:lnSpc>
              <a:spcBef>
                <a:spcPts val="280"/>
              </a:spcBef>
              <a:buSzPts val="840"/>
              <a:buNone/>
            </a:pPr>
            <a:r>
              <a:rPr lang="en-US" sz="1400" b="1" dirty="0"/>
              <a:t>Placement Exams				</a:t>
            </a:r>
            <a:r>
              <a:rPr lang="en-US" sz="1400" dirty="0"/>
              <a:t>Mrs. Poznanski</a:t>
            </a:r>
          </a:p>
          <a:p>
            <a:pPr marL="342900" indent="-342900">
              <a:lnSpc>
                <a:spcPct val="90000"/>
              </a:lnSpc>
              <a:spcBef>
                <a:spcPts val="280"/>
              </a:spcBef>
              <a:buSzPts val="840"/>
              <a:buNone/>
            </a:pPr>
            <a:endParaRPr lang="en-US" sz="1400" b="1" dirty="0"/>
          </a:p>
          <a:p>
            <a:pPr marL="342900" indent="-342900">
              <a:lnSpc>
                <a:spcPct val="90000"/>
              </a:lnSpc>
              <a:spcBef>
                <a:spcPts val="280"/>
              </a:spcBef>
              <a:buSzPts val="840"/>
              <a:buNone/>
            </a:pPr>
            <a:r>
              <a:rPr lang="en-US" sz="1400" b="1" dirty="0"/>
              <a:t>Technology					</a:t>
            </a:r>
            <a:r>
              <a:rPr lang="en-US" sz="1400" dirty="0"/>
              <a:t>Mr. Jason Strniste</a:t>
            </a:r>
          </a:p>
          <a:p>
            <a:pPr marL="342900" indent="-342900">
              <a:lnSpc>
                <a:spcPct val="90000"/>
              </a:lnSpc>
              <a:spcBef>
                <a:spcPts val="280"/>
              </a:spcBef>
              <a:buSzPts val="840"/>
              <a:buNone/>
            </a:pPr>
            <a:endParaRPr lang="en-US" sz="1400" dirty="0"/>
          </a:p>
          <a:p>
            <a:pPr marL="342900" indent="-342900">
              <a:lnSpc>
                <a:spcPct val="90000"/>
              </a:lnSpc>
              <a:spcBef>
                <a:spcPts val="280"/>
              </a:spcBef>
              <a:buSzPts val="840"/>
              <a:buNone/>
            </a:pPr>
            <a:r>
              <a:rPr lang="en-US" sz="1400" b="1" dirty="0"/>
              <a:t>Mark Your Calendars			</a:t>
            </a:r>
            <a:r>
              <a:rPr lang="en-US" sz="1400" dirty="0"/>
              <a:t>Mrs. Jill Leonard</a:t>
            </a:r>
          </a:p>
          <a:p>
            <a:pPr marL="342900" indent="-342900">
              <a:lnSpc>
                <a:spcPct val="90000"/>
              </a:lnSpc>
              <a:spcBef>
                <a:spcPts val="280"/>
              </a:spcBef>
              <a:buSzPts val="840"/>
              <a:buNone/>
            </a:pPr>
            <a:endParaRPr lang="en-US" sz="1400" b="1" dirty="0"/>
          </a:p>
          <a:p>
            <a:pPr marL="342900" indent="-342900">
              <a:lnSpc>
                <a:spcPct val="90000"/>
              </a:lnSpc>
              <a:spcBef>
                <a:spcPts val="280"/>
              </a:spcBef>
              <a:buSzPts val="840"/>
              <a:buNone/>
            </a:pPr>
            <a:r>
              <a:rPr lang="en-US" sz="1400" b="1" dirty="0"/>
              <a:t>Summer Enrichment</a:t>
            </a:r>
            <a:r>
              <a:rPr lang="en-US" sz="1400" dirty="0"/>
              <a:t>			Mrs. Lisa Futrell</a:t>
            </a:r>
          </a:p>
          <a:p>
            <a:pPr marL="342900" indent="-342900">
              <a:lnSpc>
                <a:spcPct val="90000"/>
              </a:lnSpc>
              <a:spcBef>
                <a:spcPts val="280"/>
              </a:spcBef>
              <a:buSzPts val="840"/>
              <a:buNone/>
            </a:pPr>
            <a:endParaRPr lang="en-US" sz="1400" dirty="0"/>
          </a:p>
          <a:p>
            <a:pPr marL="342900" indent="-342900">
              <a:lnSpc>
                <a:spcPct val="90000"/>
              </a:lnSpc>
              <a:spcBef>
                <a:spcPts val="280"/>
              </a:spcBef>
              <a:buSzPts val="840"/>
              <a:buNone/>
            </a:pPr>
            <a:r>
              <a:rPr lang="en-US" sz="1400" b="1" dirty="0"/>
              <a:t>Homework</a:t>
            </a:r>
            <a:r>
              <a:rPr lang="en-US" sz="1400" dirty="0"/>
              <a:t>					Mr. Jason Strniste</a:t>
            </a:r>
          </a:p>
          <a:p>
            <a:pPr marL="342900" indent="-266700">
              <a:lnSpc>
                <a:spcPct val="90000"/>
              </a:lnSpc>
              <a:spcBef>
                <a:spcPts val="400"/>
              </a:spcBef>
              <a:buSzPts val="1200"/>
              <a:buNone/>
            </a:pPr>
            <a:endParaRPr lang="en-US" sz="1400" dirty="0"/>
          </a:p>
          <a:p>
            <a:pPr>
              <a:lnSpc>
                <a:spcPct val="90000"/>
              </a:lnSpc>
              <a:spcBef>
                <a:spcPts val="280"/>
              </a:spcBef>
              <a:buSzPts val="840"/>
              <a:buNone/>
            </a:pPr>
            <a:r>
              <a:rPr lang="en-US" sz="1400" b="1" dirty="0"/>
              <a:t>In Your Packet				</a:t>
            </a:r>
            <a:r>
              <a:rPr lang="en-US" sz="1400" dirty="0"/>
              <a:t>Mrs. Brenda Poznanski</a:t>
            </a:r>
          </a:p>
          <a:p>
            <a:pPr>
              <a:lnSpc>
                <a:spcPct val="90000"/>
              </a:lnSpc>
              <a:spcBef>
                <a:spcPts val="280"/>
              </a:spcBef>
              <a:buSzPts val="840"/>
              <a:buNone/>
            </a:pPr>
            <a:r>
              <a:rPr lang="en-US" sz="1400" b="1" dirty="0"/>
              <a:t>Student Activities Night	</a:t>
            </a:r>
            <a:r>
              <a:rPr lang="en-US" sz="1400" dirty="0"/>
              <a:t>		</a:t>
            </a:r>
          </a:p>
          <a:p>
            <a:pPr>
              <a:lnSpc>
                <a:spcPct val="90000"/>
              </a:lnSpc>
              <a:spcBef>
                <a:spcPts val="280"/>
              </a:spcBef>
              <a:buSzPts val="840"/>
              <a:buNone/>
            </a:pPr>
            <a:r>
              <a:rPr lang="en-US" sz="1400" b="1" dirty="0"/>
              <a:t>Reminders</a:t>
            </a:r>
          </a:p>
          <a:p>
            <a:pPr marL="342900" indent="-266700">
              <a:lnSpc>
                <a:spcPct val="90000"/>
              </a:lnSpc>
              <a:spcBef>
                <a:spcPts val="400"/>
              </a:spcBef>
              <a:buSzPts val="1200"/>
              <a:buNone/>
            </a:pPr>
            <a:endParaRPr lang="en-US" sz="1400" dirty="0"/>
          </a:p>
        </p:txBody>
      </p:sp>
      <p:pic>
        <p:nvPicPr>
          <p:cNvPr id="147" name="Google Shape;147;p16"/>
          <p:cNvPicPr preferRelativeResize="0"/>
          <p:nvPr/>
        </p:nvPicPr>
        <p:blipFill rotWithShape="1">
          <a:blip r:embed="rId3">
            <a:alphaModFix/>
          </a:blip>
          <a:srcRect/>
          <a:stretch/>
        </p:blipFill>
        <p:spPr>
          <a:xfrm>
            <a:off x="349250" y="163513"/>
            <a:ext cx="1631950" cy="1093787"/>
          </a:xfrm>
          <a:prstGeom prst="rect">
            <a:avLst/>
          </a:prstGeom>
          <a:noFill/>
          <a:ln>
            <a:noFill/>
          </a:ln>
        </p:spPr>
      </p:pic>
    </p:spTree>
    <p:extLst>
      <p:ext uri="{BB962C8B-B14F-4D97-AF65-F5344CB8AC3E}">
        <p14:creationId xmlns:p14="http://schemas.microsoft.com/office/powerpoint/2010/main" val="2512698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fontScale="90000"/>
          </a:bodyPr>
          <a:lstStyle/>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br>
              <a:rPr lang="en-US" sz="3100" b="1" dirty="0"/>
            </a:br>
            <a:br>
              <a:rPr lang="en-US" sz="3100" b="1" dirty="0"/>
            </a:br>
            <a:br>
              <a:rPr lang="en-US" sz="3100" b="1" dirty="0"/>
            </a:br>
            <a:r>
              <a:rPr kumimoji="0" lang="en-US" sz="4900" b="1" i="0" u="none" strike="noStrike" kern="1200" cap="none" spc="0" normalizeH="0" baseline="0" noProof="0" dirty="0">
                <a:ln>
                  <a:noFill/>
                </a:ln>
                <a:solidFill>
                  <a:schemeClr val="accent2">
                    <a:lumMod val="75000"/>
                  </a:schemeClr>
                </a:solidFill>
                <a:effectLst/>
                <a:uLnTx/>
                <a:uFillTx/>
                <a:latin typeface="Segoe Print" panose="02000600000000000000" pitchFamily="2" charset="0"/>
                <a:ea typeface="+mn-ea"/>
                <a:cs typeface="+mn-cs"/>
              </a:rPr>
              <a:t>Thank you for Coming!</a:t>
            </a:r>
            <a:br>
              <a:rPr kumimoji="0" lang="en-US" sz="4900" b="1" i="0" u="none" strike="noStrike" kern="1200" cap="none" spc="0" normalizeH="0" baseline="0" noProof="0" dirty="0">
                <a:ln>
                  <a:noFill/>
                </a:ln>
                <a:solidFill>
                  <a:schemeClr val="accent2">
                    <a:lumMod val="75000"/>
                  </a:schemeClr>
                </a:solidFill>
                <a:effectLst/>
                <a:uLnTx/>
                <a:uFillTx/>
                <a:latin typeface="Segoe Print" panose="02000600000000000000" pitchFamily="2" charset="0"/>
                <a:ea typeface="+mn-ea"/>
                <a:cs typeface="+mn-cs"/>
              </a:rPr>
            </a:br>
            <a:br>
              <a:rPr lang="en-US" sz="3200" b="1" kern="1200" dirty="0">
                <a:solidFill>
                  <a:schemeClr val="accent2">
                    <a:lumMod val="75000"/>
                  </a:schemeClr>
                </a:solidFill>
                <a:latin typeface="Segoe Print" panose="02000600000000000000" pitchFamily="2" charset="0"/>
                <a:ea typeface="+mn-ea"/>
                <a:cs typeface="+mn-cs"/>
              </a:rPr>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9" name="TextBox 8">
            <a:extLst>
              <a:ext uri="{FF2B5EF4-FFF2-40B4-BE49-F238E27FC236}">
                <a16:creationId xmlns:a16="http://schemas.microsoft.com/office/drawing/2014/main" id="{D92196DD-FD5A-220D-69BF-8F6D8827AB1A}"/>
              </a:ext>
            </a:extLst>
          </p:cNvPr>
          <p:cNvSpPr txBox="1"/>
          <p:nvPr/>
        </p:nvSpPr>
        <p:spPr>
          <a:xfrm>
            <a:off x="4403324" y="1580226"/>
            <a:ext cx="6216283" cy="2855654"/>
          </a:xfrm>
          <a:prstGeom prst="rect">
            <a:avLst/>
          </a:prstGeom>
          <a:noFill/>
        </p:spPr>
        <p:txBody>
          <a:bodyPr wrap="square">
            <a:spAutoFit/>
          </a:bodyPr>
          <a:lstStyle/>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endParaRPr kumimoji="0" lang="en-US" sz="3600" b="1" i="0" u="none" strike="noStrike" kern="1200" cap="none" spc="0" normalizeH="0" baseline="0" noProof="0" dirty="0">
              <a:ln>
                <a:noFill/>
              </a:ln>
              <a:solidFill>
                <a:schemeClr val="accent2">
                  <a:lumMod val="75000"/>
                </a:schemeClr>
              </a:solidFill>
              <a:effectLst/>
              <a:uLnTx/>
              <a:uFillTx/>
              <a:latin typeface="Segoe Print" panose="02000600000000000000" pitchFamily="2" charset="0"/>
              <a:ea typeface="+mn-ea"/>
              <a:cs typeface="+mn-cs"/>
            </a:endParaRP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endParaRPr lang="en-US" sz="3600" b="1" kern="1200" dirty="0">
              <a:solidFill>
                <a:schemeClr val="accent2">
                  <a:lumMod val="75000"/>
                </a:schemeClr>
              </a:solidFill>
              <a:latin typeface="Segoe Print" panose="02000600000000000000" pitchFamily="2" charset="0"/>
              <a:ea typeface="+mn-ea"/>
              <a:cs typeface="+mn-cs"/>
            </a:endParaRP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endParaRPr kumimoji="0" lang="en-US" sz="3600" b="1" i="0" u="none" strike="noStrike" kern="1200" cap="none" spc="0" normalizeH="0" baseline="0" noProof="0" dirty="0">
              <a:ln>
                <a:noFill/>
              </a:ln>
              <a:solidFill>
                <a:schemeClr val="accent2">
                  <a:lumMod val="75000"/>
                </a:schemeClr>
              </a:solidFill>
              <a:effectLst/>
              <a:uLnTx/>
              <a:uFillTx/>
              <a:latin typeface="Segoe Print" panose="02000600000000000000" pitchFamily="2" charset="0"/>
              <a:ea typeface="+mn-ea"/>
              <a:cs typeface="+mn-cs"/>
            </a:endParaRP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r>
              <a:rPr kumimoji="0" lang="en-US" sz="3600" b="1" i="0" u="none" strike="noStrike" kern="1200" cap="none" spc="0" normalizeH="0" baseline="0" noProof="0" dirty="0">
                <a:ln>
                  <a:noFill/>
                </a:ln>
                <a:solidFill>
                  <a:schemeClr val="accent2">
                    <a:lumMod val="75000"/>
                  </a:schemeClr>
                </a:solidFill>
                <a:effectLst/>
                <a:uLnTx/>
                <a:uFillTx/>
                <a:latin typeface="Segoe Print" panose="02000600000000000000" pitchFamily="2" charset="0"/>
                <a:ea typeface="+mn-ea"/>
                <a:cs typeface="+mn-cs"/>
              </a:rPr>
              <a:t>	Have a great spring -</a:t>
            </a:r>
          </a:p>
          <a:p>
            <a:pPr marL="342900" marR="0" lvl="0" indent="-342900" algn="l" defTabSz="457200" rtl="0" eaLnBrk="1" fontAlgn="auto" latinLnBrk="0" hangingPunct="1">
              <a:lnSpc>
                <a:spcPct val="90000"/>
              </a:lnSpc>
              <a:spcBef>
                <a:spcPts val="480"/>
              </a:spcBef>
              <a:spcAft>
                <a:spcPts val="0"/>
              </a:spcAft>
              <a:buClr>
                <a:srgbClr val="90C226"/>
              </a:buClr>
              <a:buSzPts val="1440"/>
              <a:buFont typeface="Wingdings 3" charset="2"/>
              <a:buNone/>
              <a:tabLst/>
              <a:defRPr/>
            </a:pPr>
            <a:r>
              <a:rPr kumimoji="0" lang="en-US" sz="3600" b="1" i="0" u="none" strike="noStrike" kern="1200" cap="none" spc="0" normalizeH="0" baseline="0" noProof="0" dirty="0">
                <a:ln>
                  <a:noFill/>
                </a:ln>
                <a:solidFill>
                  <a:schemeClr val="accent2">
                    <a:lumMod val="75000"/>
                  </a:schemeClr>
                </a:solidFill>
                <a:effectLst/>
                <a:uLnTx/>
                <a:uFillTx/>
                <a:latin typeface="Segoe Print" panose="02000600000000000000" pitchFamily="2" charset="0"/>
                <a:ea typeface="+mn-ea"/>
                <a:cs typeface="+mn-cs"/>
              </a:rPr>
              <a:t>see you on June 11</a:t>
            </a:r>
            <a:r>
              <a:rPr kumimoji="0" lang="en-US" sz="3600" b="1" i="0" u="none" strike="noStrike" kern="1200" cap="none" spc="0" normalizeH="0" baseline="30000" noProof="0" dirty="0">
                <a:ln>
                  <a:noFill/>
                </a:ln>
                <a:solidFill>
                  <a:schemeClr val="accent2">
                    <a:lumMod val="75000"/>
                  </a:schemeClr>
                </a:solidFill>
                <a:effectLst/>
                <a:uLnTx/>
                <a:uFillTx/>
                <a:latin typeface="Segoe Print" panose="02000600000000000000" pitchFamily="2" charset="0"/>
                <a:ea typeface="+mn-ea"/>
                <a:cs typeface="+mn-cs"/>
              </a:rPr>
              <a:t>th</a:t>
            </a:r>
            <a:r>
              <a:rPr kumimoji="0" lang="en-US" sz="3600" b="1" i="0" u="none" strike="noStrike" kern="1200" cap="none" spc="0" normalizeH="0" baseline="0" noProof="0" dirty="0">
                <a:ln>
                  <a:noFill/>
                </a:ln>
                <a:solidFill>
                  <a:schemeClr val="accent2">
                    <a:lumMod val="75000"/>
                  </a:schemeClr>
                </a:solidFill>
                <a:effectLst/>
                <a:uLnTx/>
                <a:uFillTx/>
                <a:latin typeface="Segoe Print" panose="02000600000000000000" pitchFamily="2" charset="0"/>
                <a:ea typeface="+mn-ea"/>
                <a:cs typeface="+mn-cs"/>
              </a:rPr>
              <a:t>!!!</a:t>
            </a:r>
          </a:p>
        </p:txBody>
      </p:sp>
    </p:spTree>
    <p:extLst>
      <p:ext uri="{BB962C8B-B14F-4D97-AF65-F5344CB8AC3E}">
        <p14:creationId xmlns:p14="http://schemas.microsoft.com/office/powerpoint/2010/main" val="565968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643467" y="816638"/>
            <a:ext cx="3367359" cy="5224724"/>
          </a:xfrm>
          <a:prstGeom prst="rect">
            <a:avLst/>
          </a:prstGeom>
        </p:spPr>
        <p:txBody>
          <a:bodyPr spcFirstLastPara="1" lIns="91425" tIns="45700" rIns="91425" bIns="45700" anchor="ctr" anchorCtr="1">
            <a:normAutofit/>
          </a:bodyPr>
          <a:lstStyle/>
          <a:p>
            <a:br>
              <a:rPr lang="en-US" sz="3100" b="1" dirty="0"/>
            </a:br>
            <a:br>
              <a:rPr lang="en-US" sz="3100" b="1" dirty="0"/>
            </a:br>
            <a:r>
              <a:rPr lang="en-US" sz="3100" b="1" dirty="0">
                <a:solidFill>
                  <a:schemeClr val="accent2">
                    <a:lumMod val="75000"/>
                  </a:schemeClr>
                </a:solidFill>
                <a:latin typeface="Verdana" panose="020B0604030504040204" pitchFamily="34" charset="0"/>
                <a:ea typeface="Verdana" panose="020B0604030504040204" pitchFamily="34" charset="0"/>
              </a:rPr>
              <a:t>Introductions</a:t>
            </a: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343142" y="1219200"/>
            <a:ext cx="6495428" cy="5243744"/>
          </a:xfrm>
          <a:prstGeom prst="rect">
            <a:avLst/>
          </a:prstGeom>
        </p:spPr>
        <p:txBody>
          <a:bodyPr spcFirstLastPara="1" lIns="91425" tIns="45700" rIns="91425" bIns="45700" anchor="ctr" anchorCtr="0">
            <a:normAutofit fontScale="70000" lnSpcReduction="20000"/>
          </a:bodyPr>
          <a:lstStyle/>
          <a:p>
            <a:pPr marL="342900" indent="-342900">
              <a:lnSpc>
                <a:spcPct val="90000"/>
              </a:lnSpc>
              <a:spcBef>
                <a:spcPts val="0"/>
              </a:spcBef>
              <a:buSzPts val="480"/>
              <a:buNone/>
            </a:pPr>
            <a:endParaRPr lang="en-US" sz="1500" b="1" dirty="0"/>
          </a:p>
          <a:p>
            <a:pPr marL="342900" indent="-342900">
              <a:lnSpc>
                <a:spcPct val="90000"/>
              </a:lnSpc>
              <a:spcBef>
                <a:spcPts val="0"/>
              </a:spcBef>
              <a:buSzPts val="1440"/>
              <a:buNone/>
            </a:pPr>
            <a:endParaRPr lang="en-US" b="1" dirty="0"/>
          </a:p>
          <a:p>
            <a:pPr marL="342900" indent="-342900">
              <a:lnSpc>
                <a:spcPct val="90000"/>
              </a:lnSpc>
              <a:spcBef>
                <a:spcPts val="0"/>
              </a:spcBef>
              <a:buSzPts val="1440"/>
              <a:buNone/>
            </a:pPr>
            <a:r>
              <a:rPr lang="en-US" sz="2300" b="1" dirty="0"/>
              <a:t>Administration</a:t>
            </a:r>
          </a:p>
          <a:p>
            <a:pPr marL="342900" indent="-342900">
              <a:lnSpc>
                <a:spcPct val="90000"/>
              </a:lnSpc>
              <a:spcBef>
                <a:spcPts val="0"/>
              </a:spcBef>
              <a:buSzPts val="1440"/>
              <a:buNone/>
            </a:pPr>
            <a:endParaRPr lang="en-US" dirty="0"/>
          </a:p>
          <a:p>
            <a:pPr marL="342900" indent="-342900">
              <a:lnSpc>
                <a:spcPct val="90000"/>
              </a:lnSpc>
              <a:spcBef>
                <a:spcPts val="0"/>
              </a:spcBef>
              <a:buSzPts val="1680"/>
              <a:buNone/>
            </a:pPr>
            <a:r>
              <a:rPr lang="en-US" b="1" dirty="0"/>
              <a:t> </a:t>
            </a:r>
            <a:r>
              <a:rPr lang="en-US" dirty="0"/>
              <a:t>Mrs. Linda Brodeur			President</a:t>
            </a:r>
          </a:p>
          <a:p>
            <a:pPr marL="342900" indent="-342900">
              <a:lnSpc>
                <a:spcPct val="90000"/>
              </a:lnSpc>
              <a:spcBef>
                <a:spcPts val="0"/>
              </a:spcBef>
              <a:buSzPts val="1680"/>
              <a:buNone/>
            </a:pPr>
            <a:endParaRPr lang="en-US" dirty="0"/>
          </a:p>
          <a:p>
            <a:pPr marL="342900" indent="-342900">
              <a:lnSpc>
                <a:spcPct val="90000"/>
              </a:lnSpc>
              <a:spcBef>
                <a:spcPts val="0"/>
              </a:spcBef>
              <a:buSzPts val="1680"/>
              <a:buNone/>
            </a:pPr>
            <a:r>
              <a:rPr lang="en-US" dirty="0"/>
              <a:t> Mr. Jason Strniste				Principal</a:t>
            </a:r>
          </a:p>
          <a:p>
            <a:pPr marL="342900" indent="-342900">
              <a:lnSpc>
                <a:spcPct val="90000"/>
              </a:lnSpc>
              <a:spcBef>
                <a:spcPts val="0"/>
              </a:spcBef>
              <a:buSzPts val="1680"/>
              <a:buNone/>
            </a:pPr>
            <a:endParaRPr lang="en-US" dirty="0"/>
          </a:p>
          <a:p>
            <a:pPr marL="342900" indent="-342900">
              <a:lnSpc>
                <a:spcPct val="90000"/>
              </a:lnSpc>
              <a:spcBef>
                <a:spcPts val="400"/>
              </a:spcBef>
              <a:buSzPts val="1200"/>
              <a:buNone/>
            </a:pPr>
            <a:r>
              <a:rPr lang="en-US" dirty="0"/>
              <a:t> Mr. Dan Gurall				Vice Principal</a:t>
            </a:r>
          </a:p>
          <a:p>
            <a:pPr marL="342900" indent="-342900">
              <a:lnSpc>
                <a:spcPct val="90000"/>
              </a:lnSpc>
              <a:spcBef>
                <a:spcPts val="400"/>
              </a:spcBef>
              <a:buSzPts val="1200"/>
              <a:buNone/>
            </a:pPr>
            <a:endParaRPr lang="en-US" dirty="0"/>
          </a:p>
          <a:p>
            <a:pPr>
              <a:lnSpc>
                <a:spcPct val="90000"/>
              </a:lnSpc>
              <a:spcBef>
                <a:spcPts val="400"/>
              </a:spcBef>
              <a:buSzPts val="1200"/>
              <a:buNone/>
            </a:pPr>
            <a:r>
              <a:rPr lang="en-US" dirty="0"/>
              <a:t> Mr. Robert Forrester			Dean of Student Formation</a:t>
            </a:r>
          </a:p>
          <a:p>
            <a:pPr>
              <a:lnSpc>
                <a:spcPct val="90000"/>
              </a:lnSpc>
              <a:spcBef>
                <a:spcPts val="400"/>
              </a:spcBef>
              <a:buSzPts val="1200"/>
              <a:buNone/>
            </a:pPr>
            <a:endParaRPr lang="en-US" dirty="0"/>
          </a:p>
          <a:p>
            <a:pPr>
              <a:lnSpc>
                <a:spcPct val="90000"/>
              </a:lnSpc>
              <a:spcBef>
                <a:spcPts val="400"/>
              </a:spcBef>
              <a:buSzPts val="1200"/>
              <a:buNone/>
            </a:pPr>
            <a:r>
              <a:rPr lang="en-US" dirty="0"/>
              <a:t> Mrs. Brenda Poznanski			Director of School						                    			Counseling &amp; Admission  </a:t>
            </a:r>
          </a:p>
          <a:p>
            <a:pPr marL="342900" indent="-342900">
              <a:lnSpc>
                <a:spcPct val="90000"/>
              </a:lnSpc>
              <a:spcBef>
                <a:spcPts val="480"/>
              </a:spcBef>
              <a:buSzPts val="1440"/>
              <a:buNone/>
            </a:pPr>
            <a:endParaRPr lang="en-US" b="1" dirty="0"/>
          </a:p>
          <a:p>
            <a:pPr marL="342900" indent="-342900">
              <a:lnSpc>
                <a:spcPct val="90000"/>
              </a:lnSpc>
              <a:spcBef>
                <a:spcPts val="480"/>
              </a:spcBef>
              <a:buSzPts val="1440"/>
              <a:buNone/>
            </a:pPr>
            <a:r>
              <a:rPr lang="en-US" sz="2300" b="1" dirty="0"/>
              <a:t>Counseling Department</a:t>
            </a:r>
          </a:p>
          <a:p>
            <a:pPr marL="342900" indent="-342900">
              <a:lnSpc>
                <a:spcPct val="90000"/>
              </a:lnSpc>
              <a:spcBef>
                <a:spcPts val="480"/>
              </a:spcBef>
              <a:buSzPts val="1440"/>
              <a:buNone/>
            </a:pPr>
            <a:endParaRPr lang="en-US" sz="900" b="1" dirty="0"/>
          </a:p>
          <a:p>
            <a:pPr marL="342900" indent="-342900">
              <a:lnSpc>
                <a:spcPct val="90000"/>
              </a:lnSpc>
              <a:spcBef>
                <a:spcPts val="400"/>
              </a:spcBef>
              <a:buSzPts val="1200"/>
              <a:buNone/>
            </a:pPr>
            <a:r>
              <a:rPr lang="en-US" dirty="0"/>
              <a:t> Ms. Lisa Futrell				School Counselor</a:t>
            </a:r>
          </a:p>
          <a:p>
            <a:pPr marL="342900" indent="-342900">
              <a:lnSpc>
                <a:spcPct val="90000"/>
              </a:lnSpc>
              <a:spcBef>
                <a:spcPts val="400"/>
              </a:spcBef>
              <a:buSzPts val="1200"/>
              <a:buNone/>
            </a:pPr>
            <a:endParaRPr lang="en-US" dirty="0"/>
          </a:p>
          <a:p>
            <a:pPr marL="342900" indent="-342900">
              <a:lnSpc>
                <a:spcPct val="90000"/>
              </a:lnSpc>
              <a:spcBef>
                <a:spcPts val="400"/>
              </a:spcBef>
              <a:buSzPts val="1200"/>
              <a:buNone/>
            </a:pPr>
            <a:r>
              <a:rPr lang="en-US" dirty="0"/>
              <a:t> Mrs. Jill Leonard				School Counselor</a:t>
            </a:r>
          </a:p>
          <a:p>
            <a:pPr marL="342900" indent="-342900">
              <a:lnSpc>
                <a:spcPct val="90000"/>
              </a:lnSpc>
              <a:spcBef>
                <a:spcPts val="400"/>
              </a:spcBef>
              <a:buSzPts val="1200"/>
              <a:buNone/>
            </a:pPr>
            <a:endParaRPr lang="en-US" dirty="0"/>
          </a:p>
          <a:p>
            <a:pPr marL="342900" indent="-342900">
              <a:lnSpc>
                <a:spcPct val="90000"/>
              </a:lnSpc>
              <a:spcBef>
                <a:spcPts val="400"/>
              </a:spcBef>
              <a:buSzPts val="1200"/>
              <a:buNone/>
            </a:pPr>
            <a:r>
              <a:rPr lang="en-US" dirty="0"/>
              <a:t> Mr. Dylan Mullin				Assoc. Director of School     									Counseling</a:t>
            </a:r>
          </a:p>
          <a:p>
            <a:pPr marL="342900" indent="-342900">
              <a:lnSpc>
                <a:spcPct val="90000"/>
              </a:lnSpc>
              <a:spcBef>
                <a:spcPts val="400"/>
              </a:spcBef>
              <a:buSzPts val="1200"/>
              <a:buNone/>
            </a:pPr>
            <a:endParaRPr lang="en-US" dirty="0"/>
          </a:p>
          <a:p>
            <a:pPr marL="342900" indent="-342900">
              <a:lnSpc>
                <a:spcPct val="90000"/>
              </a:lnSpc>
              <a:spcBef>
                <a:spcPts val="400"/>
              </a:spcBef>
              <a:buSzPts val="1200"/>
              <a:buNone/>
            </a:pPr>
            <a:r>
              <a:rPr lang="en-US" dirty="0"/>
              <a:t> Mrs. Andrea Tencza			School Counselor</a:t>
            </a:r>
          </a:p>
          <a:p>
            <a:pPr marL="342900" indent="-342900">
              <a:lnSpc>
                <a:spcPct val="90000"/>
              </a:lnSpc>
              <a:spcBef>
                <a:spcPts val="400"/>
              </a:spcBef>
              <a:buSzPts val="1200"/>
              <a:buNone/>
            </a:pPr>
            <a:r>
              <a:rPr lang="en-US" dirty="0"/>
              <a:t>		</a:t>
            </a:r>
          </a:p>
          <a:p>
            <a:pPr marL="342900" indent="-342900">
              <a:lnSpc>
                <a:spcPct val="90000"/>
              </a:lnSpc>
              <a:spcBef>
                <a:spcPts val="400"/>
              </a:spcBef>
              <a:buSzPts val="1200"/>
              <a:buNone/>
            </a:pPr>
            <a:r>
              <a:rPr lang="en-US" dirty="0"/>
              <a:t> Ms. Leigh Alcorn				Administrative Assistant</a:t>
            </a:r>
          </a:p>
          <a:p>
            <a:pPr marL="342900" indent="-220980">
              <a:lnSpc>
                <a:spcPct val="90000"/>
              </a:lnSpc>
              <a:spcBef>
                <a:spcPts val="640"/>
              </a:spcBef>
              <a:buSzPts val="1920"/>
              <a:buNone/>
            </a:pPr>
            <a:endParaRPr lang="en-US" sz="1500" dirty="0"/>
          </a:p>
          <a:p>
            <a:pPr marL="342900" indent="-342900">
              <a:lnSpc>
                <a:spcPct val="90000"/>
              </a:lnSpc>
              <a:spcBef>
                <a:spcPts val="640"/>
              </a:spcBef>
              <a:buSzPts val="1920"/>
              <a:buNone/>
            </a:pPr>
            <a:r>
              <a:rPr lang="en-US" sz="1500" dirty="0"/>
              <a:t>					</a:t>
            </a:r>
          </a:p>
        </p:txBody>
      </p:sp>
      <p:sp>
        <p:nvSpPr>
          <p:cNvPr id="155" name="Google Shape;155;p17"/>
          <p:cNvSpPr txBox="1"/>
          <p:nvPr/>
        </p:nvSpPr>
        <p:spPr>
          <a:xfrm>
            <a:off x="2732442" y="152400"/>
            <a:ext cx="6324600" cy="712788"/>
          </a:xfrm>
          <a:prstGeom prst="rect">
            <a:avLst/>
          </a:prstGeom>
          <a:noFill/>
          <a:ln>
            <a:noFill/>
          </a:ln>
        </p:spPr>
        <p:txBody>
          <a:bodyPr spcFirstLastPara="1" wrap="square" lIns="91425" tIns="45700" rIns="91425" bIns="45700" anchor="ctr" anchorCtr="1">
            <a:noAutofit/>
          </a:bodyPr>
          <a:lstStyle/>
          <a:p>
            <a:pPr algn="ctr">
              <a:spcAft>
                <a:spcPts val="600"/>
              </a:spcAft>
            </a:pPr>
            <a:br>
              <a:rPr lang="en-US" sz="4000" b="1" dirty="0">
                <a:solidFill>
                  <a:schemeClr val="dk2"/>
                </a:solidFill>
              </a:rPr>
            </a:br>
            <a:br>
              <a:rPr lang="en-US" sz="4000" b="1" dirty="0">
                <a:solidFill>
                  <a:schemeClr val="dk2"/>
                </a:solidFill>
              </a:rPr>
            </a:br>
            <a:br>
              <a:rPr lang="en-US" sz="4000" b="1" dirty="0">
                <a:solidFill>
                  <a:schemeClr val="dk2"/>
                </a:solidFill>
              </a:rPr>
            </a:br>
            <a:br>
              <a:rPr lang="en-US" sz="4000" b="1" dirty="0">
                <a:solidFill>
                  <a:schemeClr val="dk2"/>
                </a:solidFill>
              </a:rPr>
            </a:br>
            <a:br>
              <a:rPr lang="en-US" sz="4000" b="1" dirty="0">
                <a:solidFill>
                  <a:schemeClr val="dk2"/>
                </a:solidFill>
              </a:rPr>
            </a:br>
            <a:endParaRPr lang="en-US" sz="4000" b="1" dirty="0">
              <a:solidFill>
                <a:schemeClr val="dk2"/>
              </a:solidFil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574118" y="816638"/>
            <a:ext cx="3367359" cy="5224724"/>
          </a:xfrm>
          <a:prstGeom prst="rect">
            <a:avLst/>
          </a:prstGeom>
        </p:spPr>
        <p:txBody>
          <a:bodyPr spcFirstLastPara="1" lIns="91425" tIns="45700" rIns="91425" bIns="45700" anchor="ctr" anchorCtr="1">
            <a:normAutofit/>
          </a:bodyPr>
          <a:lstStyle/>
          <a:p>
            <a:br>
              <a:rPr lang="en-US" sz="3100" b="1" dirty="0"/>
            </a:br>
            <a:br>
              <a:rPr lang="en-US" sz="3100" b="1" dirty="0"/>
            </a:br>
            <a:r>
              <a:rPr lang="en-US" sz="3100" b="1" dirty="0">
                <a:solidFill>
                  <a:schemeClr val="accent2">
                    <a:lumMod val="75000"/>
                  </a:schemeClr>
                </a:solidFill>
                <a:latin typeface="Verdana" panose="020B0604030504040204" pitchFamily="34" charset="0"/>
                <a:ea typeface="Verdana" panose="020B0604030504040204" pitchFamily="34" charset="0"/>
              </a:rPr>
              <a:t>Introductions</a:t>
            </a: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241804" y="976543"/>
            <a:ext cx="6143767" cy="5633981"/>
          </a:xfrm>
          <a:prstGeom prst="rect">
            <a:avLst/>
          </a:prstGeom>
        </p:spPr>
        <p:txBody>
          <a:bodyPr spcFirstLastPara="1" lIns="91425" tIns="45700" rIns="91425" bIns="45700" anchor="ctr" anchorCtr="0">
            <a:normAutofit fontScale="40000" lnSpcReduction="20000"/>
          </a:bodyPr>
          <a:lstStyle/>
          <a:p>
            <a:pPr marL="342900" indent="-342900">
              <a:lnSpc>
                <a:spcPct val="90000"/>
              </a:lnSpc>
              <a:spcBef>
                <a:spcPts val="0"/>
              </a:spcBef>
              <a:buSzPts val="480"/>
              <a:buNone/>
            </a:pPr>
            <a:endParaRPr lang="en-US" sz="4500" b="1" dirty="0"/>
          </a:p>
          <a:p>
            <a:pPr marL="342900" indent="-342900">
              <a:lnSpc>
                <a:spcPct val="90000"/>
              </a:lnSpc>
              <a:spcBef>
                <a:spcPts val="0"/>
              </a:spcBef>
              <a:buSzPts val="1440"/>
              <a:buNone/>
            </a:pPr>
            <a:r>
              <a:rPr lang="en-US" sz="4500" b="1" dirty="0"/>
              <a:t>Department Chairs</a:t>
            </a:r>
          </a:p>
          <a:p>
            <a:pPr marL="342900" indent="-342900">
              <a:lnSpc>
                <a:spcPct val="90000"/>
              </a:lnSpc>
              <a:spcBef>
                <a:spcPts val="0"/>
              </a:spcBef>
              <a:buSzPts val="1440"/>
              <a:buNone/>
            </a:pPr>
            <a:endParaRPr lang="en-US" sz="1700" dirty="0"/>
          </a:p>
          <a:p>
            <a:pPr marL="342900" indent="-342900">
              <a:lnSpc>
                <a:spcPct val="90000"/>
              </a:lnSpc>
              <a:spcBef>
                <a:spcPts val="0"/>
              </a:spcBef>
              <a:buSzPts val="1680"/>
              <a:buNone/>
            </a:pPr>
            <a:r>
              <a:rPr lang="en-US" sz="1700" b="1" dirty="0"/>
              <a:t>  </a:t>
            </a:r>
          </a:p>
          <a:p>
            <a:pPr marL="342900" indent="-342900">
              <a:lnSpc>
                <a:spcPct val="90000"/>
              </a:lnSpc>
              <a:spcBef>
                <a:spcPts val="0"/>
              </a:spcBef>
              <a:buSzPts val="1680"/>
              <a:buNone/>
            </a:pPr>
            <a:r>
              <a:rPr lang="en-US" sz="4000" dirty="0"/>
              <a:t>  </a:t>
            </a:r>
          </a:p>
          <a:p>
            <a:pPr marL="342900" indent="-342900">
              <a:lnSpc>
                <a:spcPct val="90000"/>
              </a:lnSpc>
              <a:spcBef>
                <a:spcPts val="0"/>
              </a:spcBef>
              <a:buSzPts val="1680"/>
              <a:buNone/>
            </a:pPr>
            <a:r>
              <a:rPr lang="en-US" sz="4000" dirty="0"/>
              <a:t>  Mr. Tom Indelicato 			Computer Science</a:t>
            </a:r>
          </a:p>
          <a:p>
            <a:pPr marL="342900" indent="-342900">
              <a:lnSpc>
                <a:spcPct val="90000"/>
              </a:lnSpc>
              <a:spcBef>
                <a:spcPts val="0"/>
              </a:spcBef>
              <a:buSzPts val="1680"/>
              <a:buNone/>
            </a:pPr>
            <a:endParaRPr lang="en-US" sz="4000" dirty="0"/>
          </a:p>
          <a:p>
            <a:pPr marL="342900" indent="-342900">
              <a:lnSpc>
                <a:spcPct val="90000"/>
              </a:lnSpc>
              <a:spcBef>
                <a:spcPts val="400"/>
              </a:spcBef>
              <a:buSzPts val="1200"/>
              <a:buNone/>
            </a:pPr>
            <a:r>
              <a:rPr lang="en-US" sz="4000" dirty="0"/>
              <a:t>  Mrs. Bethany Prunier			English</a:t>
            </a:r>
          </a:p>
          <a:p>
            <a:pPr marL="342900" indent="-342900">
              <a:lnSpc>
                <a:spcPct val="90000"/>
              </a:lnSpc>
              <a:spcBef>
                <a:spcPts val="400"/>
              </a:spcBef>
              <a:buSzPts val="1200"/>
              <a:buNone/>
            </a:pPr>
            <a:endParaRPr lang="en-US" sz="4000" dirty="0"/>
          </a:p>
          <a:p>
            <a:pPr marL="342900" indent="-342900">
              <a:lnSpc>
                <a:spcPct val="90000"/>
              </a:lnSpc>
              <a:spcBef>
                <a:spcPts val="400"/>
              </a:spcBef>
              <a:buSzPts val="1200"/>
              <a:buNone/>
            </a:pPr>
            <a:r>
              <a:rPr lang="en-US" sz="4000" dirty="0"/>
              <a:t>  Mrs. Linda Fletcher			Fine Arts</a:t>
            </a:r>
          </a:p>
          <a:p>
            <a:pPr marL="342900" indent="-342900">
              <a:lnSpc>
                <a:spcPct val="90000"/>
              </a:lnSpc>
              <a:spcBef>
                <a:spcPts val="400"/>
              </a:spcBef>
              <a:buSzPts val="1200"/>
              <a:buNone/>
            </a:pPr>
            <a:endParaRPr lang="en-US" sz="4000" dirty="0"/>
          </a:p>
          <a:p>
            <a:pPr marL="342900" indent="-342900">
              <a:lnSpc>
                <a:spcPct val="90000"/>
              </a:lnSpc>
              <a:spcBef>
                <a:spcPts val="400"/>
              </a:spcBef>
              <a:buSzPts val="1200"/>
              <a:buNone/>
            </a:pPr>
            <a:r>
              <a:rPr lang="en-US" sz="4000" dirty="0"/>
              <a:t>  Mr. John Trisciani				Health and Physical Education</a:t>
            </a:r>
          </a:p>
          <a:p>
            <a:pPr marL="342900" indent="-342900">
              <a:lnSpc>
                <a:spcPct val="90000"/>
              </a:lnSpc>
              <a:spcBef>
                <a:spcPts val="400"/>
              </a:spcBef>
              <a:buSzPts val="1200"/>
              <a:buNone/>
            </a:pPr>
            <a:endParaRPr lang="en-US" sz="4000" dirty="0"/>
          </a:p>
          <a:p>
            <a:pPr marL="342900" indent="-342900">
              <a:lnSpc>
                <a:spcPct val="90000"/>
              </a:lnSpc>
              <a:spcBef>
                <a:spcPts val="400"/>
              </a:spcBef>
              <a:buSzPts val="1200"/>
              <a:buNone/>
            </a:pPr>
            <a:r>
              <a:rPr lang="en-US" sz="4000" dirty="0"/>
              <a:t>  Mrs. Jane Wielgozinski			Mathematics</a:t>
            </a:r>
          </a:p>
          <a:p>
            <a:pPr marL="342900" indent="-342900">
              <a:lnSpc>
                <a:spcPct val="90000"/>
              </a:lnSpc>
              <a:spcBef>
                <a:spcPts val="400"/>
              </a:spcBef>
              <a:buSzPts val="1200"/>
              <a:buNone/>
            </a:pPr>
            <a:endParaRPr lang="en-US" sz="4000" dirty="0"/>
          </a:p>
          <a:p>
            <a:pPr marL="342900" indent="-342900">
              <a:lnSpc>
                <a:spcPct val="90000"/>
              </a:lnSpc>
              <a:spcBef>
                <a:spcPts val="400"/>
              </a:spcBef>
              <a:buSzPts val="1200"/>
              <a:buNone/>
            </a:pPr>
            <a:r>
              <a:rPr lang="en-US" sz="4000" dirty="0"/>
              <a:t>  Mr. Bruce Miller				Science Coordinator</a:t>
            </a:r>
          </a:p>
          <a:p>
            <a:pPr marL="342900" indent="-342900">
              <a:lnSpc>
                <a:spcPct val="90000"/>
              </a:lnSpc>
              <a:spcBef>
                <a:spcPts val="400"/>
              </a:spcBef>
              <a:buSzPts val="1200"/>
              <a:buNone/>
            </a:pPr>
            <a:endParaRPr lang="en-US" sz="4000" dirty="0"/>
          </a:p>
          <a:p>
            <a:pPr marL="342900" indent="-342900">
              <a:lnSpc>
                <a:spcPct val="90000"/>
              </a:lnSpc>
              <a:spcBef>
                <a:spcPts val="400"/>
              </a:spcBef>
              <a:buSzPts val="1200"/>
              <a:buNone/>
            </a:pPr>
            <a:r>
              <a:rPr lang="en-US" sz="4000" dirty="0"/>
              <a:t>  Mr. Brad Bittman				Social Studies</a:t>
            </a:r>
          </a:p>
          <a:p>
            <a:pPr marL="342900" indent="-342900">
              <a:lnSpc>
                <a:spcPct val="90000"/>
              </a:lnSpc>
              <a:spcBef>
                <a:spcPts val="400"/>
              </a:spcBef>
              <a:buSzPts val="1200"/>
              <a:buNone/>
            </a:pPr>
            <a:endParaRPr lang="en-US" sz="4000" dirty="0"/>
          </a:p>
          <a:p>
            <a:pPr marL="342900" indent="-342900">
              <a:lnSpc>
                <a:spcPct val="90000"/>
              </a:lnSpc>
              <a:spcBef>
                <a:spcPts val="400"/>
              </a:spcBef>
              <a:buSzPts val="1200"/>
              <a:buNone/>
            </a:pPr>
            <a:r>
              <a:rPr lang="en-US" sz="4000" dirty="0"/>
              <a:t>  Mrs. Beth Raymond			Theology</a:t>
            </a:r>
          </a:p>
          <a:p>
            <a:pPr marL="342900" indent="-342900">
              <a:lnSpc>
                <a:spcPct val="90000"/>
              </a:lnSpc>
              <a:spcBef>
                <a:spcPts val="400"/>
              </a:spcBef>
              <a:buSzPts val="1200"/>
              <a:buNone/>
            </a:pPr>
            <a:endParaRPr lang="en-US" sz="4000" dirty="0"/>
          </a:p>
          <a:p>
            <a:pPr marL="342900" indent="-342900">
              <a:lnSpc>
                <a:spcPct val="90000"/>
              </a:lnSpc>
              <a:spcBef>
                <a:spcPts val="400"/>
              </a:spcBef>
              <a:buSzPts val="1200"/>
              <a:buNone/>
            </a:pPr>
            <a:r>
              <a:rPr lang="en-US" sz="4000" dirty="0"/>
              <a:t>  Mr. Dan Gioffre				World Languages</a:t>
            </a:r>
          </a:p>
          <a:p>
            <a:pPr marL="342900" indent="-342900">
              <a:lnSpc>
                <a:spcPct val="90000"/>
              </a:lnSpc>
              <a:spcBef>
                <a:spcPts val="400"/>
              </a:spcBef>
              <a:buSzPts val="1200"/>
              <a:buNone/>
            </a:pPr>
            <a:r>
              <a:rPr lang="en-US" sz="1700" dirty="0"/>
              <a:t>		</a:t>
            </a:r>
          </a:p>
          <a:p>
            <a:pPr marL="342900" indent="-342900">
              <a:lnSpc>
                <a:spcPct val="90000"/>
              </a:lnSpc>
              <a:spcBef>
                <a:spcPts val="400"/>
              </a:spcBef>
              <a:buSzPts val="1200"/>
              <a:buNone/>
            </a:pPr>
            <a:r>
              <a:rPr lang="en-US" sz="1700" dirty="0"/>
              <a:t>	</a:t>
            </a:r>
          </a:p>
          <a:p>
            <a:pPr marL="342900" indent="-220980">
              <a:lnSpc>
                <a:spcPct val="90000"/>
              </a:lnSpc>
              <a:spcBef>
                <a:spcPts val="640"/>
              </a:spcBef>
              <a:buSzPts val="1920"/>
              <a:buNone/>
            </a:pPr>
            <a:endParaRPr lang="en-US" sz="1700" dirty="0"/>
          </a:p>
          <a:p>
            <a:pPr marL="342900" indent="-342900">
              <a:lnSpc>
                <a:spcPct val="90000"/>
              </a:lnSpc>
              <a:spcBef>
                <a:spcPts val="640"/>
              </a:spcBef>
              <a:buSzPts val="1920"/>
              <a:buNone/>
            </a:pPr>
            <a:r>
              <a:rPr lang="en-US" sz="1700" dirty="0"/>
              <a:t>					</a:t>
            </a:r>
          </a:p>
        </p:txBody>
      </p:sp>
      <p:sp>
        <p:nvSpPr>
          <p:cNvPr id="155" name="Google Shape;155;p17"/>
          <p:cNvSpPr txBox="1"/>
          <p:nvPr/>
        </p:nvSpPr>
        <p:spPr>
          <a:xfrm flipV="1">
            <a:off x="3609602" y="976544"/>
            <a:ext cx="6324600" cy="242656"/>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Tree>
    <p:extLst>
      <p:ext uri="{BB962C8B-B14F-4D97-AF65-F5344CB8AC3E}">
        <p14:creationId xmlns:p14="http://schemas.microsoft.com/office/powerpoint/2010/main" val="1626676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97657" y="789359"/>
            <a:ext cx="4053480"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276550"/>
            <a:ext cx="6324600" cy="131823"/>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7" name="TextBox 6">
            <a:extLst>
              <a:ext uri="{FF2B5EF4-FFF2-40B4-BE49-F238E27FC236}">
                <a16:creationId xmlns:a16="http://schemas.microsoft.com/office/drawing/2014/main" id="{252C04A7-5E7D-2539-A25C-439362F78DC0}"/>
              </a:ext>
            </a:extLst>
          </p:cNvPr>
          <p:cNvSpPr txBox="1"/>
          <p:nvPr/>
        </p:nvSpPr>
        <p:spPr>
          <a:xfrm>
            <a:off x="506027" y="2539014"/>
            <a:ext cx="3089429" cy="1754326"/>
          </a:xfrm>
          <a:prstGeom prst="rect">
            <a:avLst/>
          </a:prstGeom>
          <a:noFill/>
        </p:spPr>
        <p:txBody>
          <a:bodyPr wrap="square">
            <a:spAutoFit/>
          </a:bodyPr>
          <a:lstStyle/>
          <a:p>
            <a:r>
              <a:rPr kumimoji="0" lang="en-US" sz="3600" b="1" i="0" u="none" strike="noStrike" kern="1200" cap="none" spc="0" normalizeH="0" baseline="0" noProof="0" dirty="0">
                <a:ln>
                  <a:noFill/>
                </a:ln>
                <a:solidFill>
                  <a:schemeClr val="accent2">
                    <a:lumMod val="75000"/>
                  </a:schemeClr>
                </a:solidFill>
                <a:effectLst/>
                <a:uLnTx/>
                <a:uFillTx/>
                <a:latin typeface="Verdana" panose="020B0604030504040204" pitchFamily="34" charset="0"/>
                <a:ea typeface="Verdana" panose="020B0604030504040204" pitchFamily="34" charset="0"/>
                <a:cs typeface="+mj-cs"/>
              </a:rPr>
              <a:t>The Academic Process</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D92196DD-FD5A-220D-69BF-8F6D8827AB1A}"/>
              </a:ext>
            </a:extLst>
          </p:cNvPr>
          <p:cNvSpPr txBox="1"/>
          <p:nvPr/>
        </p:nvSpPr>
        <p:spPr>
          <a:xfrm>
            <a:off x="4654294" y="1642370"/>
            <a:ext cx="4494143" cy="2092881"/>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
                <a:srgbClr val="90C226"/>
              </a:buClr>
              <a:buSzPts val="1440"/>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endParaRPr lang="en-US" sz="2800" kern="1200" dirty="0">
              <a:solidFill>
                <a:prstClr val="black">
                  <a:lumMod val="75000"/>
                  <a:lumOff val="25000"/>
                </a:prstClr>
              </a:solidFill>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Mr. </a:t>
            </a:r>
            <a:r>
              <a:rPr kumimoji="0" lang="en-US" sz="28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Gurall</a:t>
            </a:r>
            <a:endParaRPr lang="en-US" sz="2800" kern="1200" dirty="0">
              <a:solidFill>
                <a:prstClr val="black">
                  <a:lumMod val="75000"/>
                  <a:lumOff val="25000"/>
                </a:prstClr>
              </a:solidFill>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r>
              <a:rPr lang="en-US" sz="2800" kern="1200" dirty="0">
                <a:solidFill>
                  <a:prstClr val="black">
                    <a:lumMod val="75000"/>
                    <a:lumOff val="25000"/>
                  </a:prstClr>
                </a:solidFill>
                <a:latin typeface="Trebuchet MS" panose="020B0603020202020204"/>
                <a:ea typeface="+mn-ea"/>
                <a:cs typeface="+mn-cs"/>
              </a:rPr>
              <a:t>Vice Principal</a:t>
            </a:r>
            <a:endParaRPr kumimoji="0" lang="en-US" sz="2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0"/>
              </a:spcBef>
              <a:spcAft>
                <a:spcPts val="0"/>
              </a:spcAft>
              <a:buClr>
                <a:srgbClr val="90C226"/>
              </a:buClr>
              <a:buSzPts val="1440"/>
              <a:tabLst/>
              <a:defRPr/>
            </a:pPr>
            <a:endParaRPr lang="en-US" sz="1800" kern="1200" dirty="0">
              <a:solidFill>
                <a:prstClr val="black">
                  <a:lumMod val="75000"/>
                  <a:lumOff val="25000"/>
                </a:prstClr>
              </a:solidFill>
              <a:latin typeface="Trebuchet MS" panose="020B0603020202020204"/>
              <a:ea typeface="+mn-ea"/>
              <a:cs typeface="+mn-cs"/>
            </a:endParaRPr>
          </a:p>
        </p:txBody>
      </p:sp>
    </p:spTree>
    <p:extLst>
      <p:ext uri="{BB962C8B-B14F-4D97-AF65-F5344CB8AC3E}">
        <p14:creationId xmlns:p14="http://schemas.microsoft.com/office/powerpoint/2010/main" val="722363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Google Shape;153;p17"/>
          <p:cNvSpPr txBox="1">
            <a:spLocks noGrp="1"/>
          </p:cNvSpPr>
          <p:nvPr>
            <p:ph type="title"/>
          </p:nvPr>
        </p:nvSpPr>
        <p:spPr>
          <a:xfrm>
            <a:off x="643467" y="816638"/>
            <a:ext cx="3367359" cy="5224724"/>
          </a:xfrm>
          <a:prstGeom prst="rect">
            <a:avLst/>
          </a:prstGeom>
        </p:spPr>
        <p:txBody>
          <a:bodyPr spcFirstLastPara="1" lIns="91425" tIns="45700" rIns="91425" bIns="45700" anchor="ctr" anchorCtr="1">
            <a:normAutofit/>
          </a:bodyPr>
          <a:lstStyle/>
          <a:p>
            <a:br>
              <a:rPr lang="en-US" sz="3100" b="1" dirty="0"/>
            </a:br>
            <a:br>
              <a:rPr lang="en-US" sz="3100" b="1" dirty="0"/>
            </a:br>
            <a:br>
              <a:rPr lang="en-US" sz="3100" b="1" dirty="0">
                <a:latin typeface="Verdana" panose="020B0604030504040204" pitchFamily="34" charset="0"/>
                <a:ea typeface="Verdana" panose="020B0604030504040204" pitchFamily="34" charset="0"/>
              </a:rPr>
            </a:br>
            <a:br>
              <a:rPr lang="en-US" sz="3100" b="1" dirty="0">
                <a:latin typeface="Verdana" panose="020B0604030504040204" pitchFamily="34" charset="0"/>
                <a:ea typeface="Verdana" panose="020B0604030504040204" pitchFamily="34" charset="0"/>
              </a:rPr>
            </a:br>
            <a:br>
              <a:rPr lang="en-US" sz="3100" b="1" dirty="0"/>
            </a:br>
            <a:br>
              <a:rPr lang="en-US" sz="3100" b="1" dirty="0"/>
            </a:br>
            <a:endParaRPr lang="en-US" sz="3100" b="1" dirty="0"/>
          </a:p>
        </p:txBody>
      </p:sp>
      <p:sp>
        <p:nvSpPr>
          <p:cNvPr id="154" name="Google Shape;154;p17"/>
          <p:cNvSpPr txBox="1">
            <a:spLocks noGrp="1"/>
          </p:cNvSpPr>
          <p:nvPr>
            <p:ph idx="1"/>
          </p:nvPr>
        </p:nvSpPr>
        <p:spPr>
          <a:xfrm>
            <a:off x="4654295" y="816638"/>
            <a:ext cx="4619706" cy="5224724"/>
          </a:xfrm>
          <a:prstGeom prst="rect">
            <a:avLst/>
          </a:prstGeom>
        </p:spPr>
        <p:txBody>
          <a:bodyPr spcFirstLastPara="1" lIns="91425" tIns="45700" rIns="91425" bIns="45700" anchor="ctr" anchorCtr="0">
            <a:normAutofit/>
          </a:bodyPr>
          <a:lstStyle/>
          <a:p>
            <a:pPr marL="342900" indent="-342900">
              <a:lnSpc>
                <a:spcPct val="90000"/>
              </a:lnSpc>
              <a:spcBef>
                <a:spcPts val="0"/>
              </a:spcBef>
              <a:buSzPts val="480"/>
              <a:buNone/>
            </a:pPr>
            <a:endParaRPr lang="en-US" sz="1500" b="1" dirty="0"/>
          </a:p>
          <a:p>
            <a:pPr marL="342900" indent="-342900">
              <a:lnSpc>
                <a:spcPct val="90000"/>
              </a:lnSpc>
              <a:spcBef>
                <a:spcPts val="640"/>
              </a:spcBef>
              <a:buSzPts val="1920"/>
              <a:buNone/>
            </a:pPr>
            <a:r>
              <a:rPr lang="en-US" sz="1500" dirty="0"/>
              <a:t>					</a:t>
            </a:r>
          </a:p>
        </p:txBody>
      </p:sp>
      <p:sp>
        <p:nvSpPr>
          <p:cNvPr id="155" name="Google Shape;155;p17"/>
          <p:cNvSpPr txBox="1"/>
          <p:nvPr/>
        </p:nvSpPr>
        <p:spPr>
          <a:xfrm>
            <a:off x="4151140" y="3500762"/>
            <a:ext cx="6324600" cy="712788"/>
          </a:xfrm>
          <a:prstGeom prst="rect">
            <a:avLst/>
          </a:prstGeom>
          <a:noFill/>
          <a:ln>
            <a:noFill/>
          </a:ln>
        </p:spPr>
        <p:txBody>
          <a:bodyPr spcFirstLastPara="1" wrap="square" lIns="91425" tIns="45700" rIns="91425" bIns="45700" anchor="ctr" anchorCtr="1">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br>
              <a:rPr kumimoji="0" lang="en-US" sz="4000" b="1" i="0" u="none" strike="noStrike" kern="0" cap="none" spc="0" normalizeH="0" baseline="0" noProof="0" dirty="0">
                <a:ln>
                  <a:noFill/>
                </a:ln>
                <a:solidFill>
                  <a:srgbClr val="2C3C43"/>
                </a:solidFill>
                <a:effectLst/>
                <a:uLnTx/>
                <a:uFillTx/>
                <a:latin typeface="Arial"/>
                <a:cs typeface="Arial"/>
                <a:sym typeface="Arial"/>
              </a:rPr>
            </a:br>
            <a:endParaRPr kumimoji="0" lang="en-US" sz="4000" b="1" i="0" u="none" strike="noStrike" kern="0" cap="none" spc="0" normalizeH="0" baseline="0" noProof="0" dirty="0">
              <a:ln>
                <a:noFill/>
              </a:ln>
              <a:solidFill>
                <a:srgbClr val="2C3C43"/>
              </a:solidFill>
              <a:effectLst/>
              <a:uLnTx/>
              <a:uFillTx/>
              <a:latin typeface="Arial"/>
              <a:cs typeface="Arial"/>
              <a:sym typeface="Arial"/>
            </a:endParaRPr>
          </a:p>
        </p:txBody>
      </p:sp>
      <p:pic>
        <p:nvPicPr>
          <p:cNvPr id="156" name="Google Shape;156;p17"/>
          <p:cNvPicPr preferRelativeResize="0"/>
          <p:nvPr/>
        </p:nvPicPr>
        <p:blipFill rotWithShape="1">
          <a:blip r:embed="rId3">
            <a:alphaModFix/>
          </a:blip>
          <a:srcRect/>
          <a:stretch/>
        </p:blipFill>
        <p:spPr>
          <a:xfrm>
            <a:off x="311150" y="152400"/>
            <a:ext cx="1517650" cy="1066800"/>
          </a:xfrm>
          <a:prstGeom prst="rect">
            <a:avLst/>
          </a:prstGeom>
          <a:noFill/>
          <a:ln>
            <a:noFill/>
          </a:ln>
        </p:spPr>
      </p:pic>
      <p:sp>
        <p:nvSpPr>
          <p:cNvPr id="3" name="TextBox 2">
            <a:extLst>
              <a:ext uri="{FF2B5EF4-FFF2-40B4-BE49-F238E27FC236}">
                <a16:creationId xmlns:a16="http://schemas.microsoft.com/office/drawing/2014/main" id="{D945E7C1-A989-F6DC-5A8A-AF106A81946D}"/>
              </a:ext>
            </a:extLst>
          </p:cNvPr>
          <p:cNvSpPr txBox="1"/>
          <p:nvPr/>
        </p:nvSpPr>
        <p:spPr>
          <a:xfrm>
            <a:off x="559296" y="1764073"/>
            <a:ext cx="3591813" cy="3200876"/>
          </a:xfrm>
          <a:prstGeom prst="rect">
            <a:avLst/>
          </a:prstGeom>
          <a:noFill/>
        </p:spPr>
        <p:txBody>
          <a:bodyPr wrap="square">
            <a:spAutoFit/>
          </a:bodyPr>
          <a:lstStyle/>
          <a:p>
            <a:endParaRPr kumimoji="0" lang="en-US" sz="2400" b="1" i="0" u="none" strike="noStrike" kern="1200" cap="none" spc="0" normalizeH="0" baseline="0" noProof="0" dirty="0">
              <a:ln>
                <a:noFill/>
              </a:ln>
              <a:solidFill>
                <a:srgbClr val="54A021">
                  <a:lumMod val="75000"/>
                </a:srgbClr>
              </a:solidFill>
              <a:effectLst/>
              <a:uLnTx/>
              <a:uFillTx/>
              <a:latin typeface="Verdana" panose="020B0604030504040204" pitchFamily="34" charset="0"/>
              <a:ea typeface="Verdana" panose="020B0604030504040204" pitchFamily="34" charset="0"/>
              <a:cs typeface="+mj-cs"/>
            </a:endParaRPr>
          </a:p>
          <a:p>
            <a:r>
              <a:rPr kumimoji="0" lang="en-US" sz="2400" b="1" i="0" u="none" strike="noStrike" kern="1200" cap="none" spc="0" normalizeH="0" baseline="0" noProof="0" dirty="0">
                <a:ln>
                  <a:noFill/>
                </a:ln>
                <a:solidFill>
                  <a:srgbClr val="54A021">
                    <a:lumMod val="75000"/>
                  </a:srgbClr>
                </a:solidFill>
                <a:effectLst/>
                <a:uLnTx/>
                <a:uFillTx/>
                <a:latin typeface="Verdana" panose="020B0604030504040204" pitchFamily="34" charset="0"/>
                <a:ea typeface="Verdana" panose="020B0604030504040204" pitchFamily="34" charset="0"/>
                <a:cs typeface="+mj-cs"/>
              </a:rPr>
              <a:t>Graduation Requirements</a:t>
            </a:r>
            <a:br>
              <a:rPr kumimoji="0" lang="en-US" sz="1700" b="1" i="0" u="none" strike="noStrike" kern="1200" cap="none" spc="0" normalizeH="0" baseline="0" noProof="0" dirty="0">
                <a:ln>
                  <a:noFill/>
                </a:ln>
                <a:solidFill>
                  <a:srgbClr val="54A021">
                    <a:lumMod val="75000"/>
                  </a:srgbClr>
                </a:solidFill>
                <a:effectLst/>
                <a:uLnTx/>
                <a:uFillTx/>
                <a:latin typeface="Verdana" panose="020B0604030504040204" pitchFamily="34" charset="0"/>
                <a:ea typeface="Verdana" panose="020B0604030504040204" pitchFamily="34" charset="0"/>
                <a:cs typeface="+mj-cs"/>
              </a:rPr>
            </a:br>
            <a:endParaRPr kumimoji="0" lang="en-US" sz="1700" b="1" i="0" u="none" strike="noStrike" kern="1200" cap="none" spc="0" normalizeH="0" baseline="0" noProof="0" dirty="0">
              <a:ln>
                <a:noFill/>
              </a:ln>
              <a:solidFill>
                <a:srgbClr val="54A021">
                  <a:lumMod val="75000"/>
                </a:srgbClr>
              </a:solidFill>
              <a:effectLst/>
              <a:uLnTx/>
              <a:uFillTx/>
              <a:latin typeface="Verdana" panose="020B0604030504040204" pitchFamily="34" charset="0"/>
              <a:ea typeface="Verdana" panose="020B0604030504040204" pitchFamily="34" charset="0"/>
              <a:cs typeface="+mj-cs"/>
            </a:endParaRPr>
          </a:p>
          <a:p>
            <a:br>
              <a:rPr kumimoji="0" lang="en-US" sz="1700" b="0" i="0" u="none" strike="noStrike" kern="1200" cap="none" spc="0" normalizeH="0" baseline="0" noProof="0" dirty="0">
                <a:ln>
                  <a:noFill/>
                </a:ln>
                <a:solidFill>
                  <a:srgbClr val="54A021">
                    <a:lumMod val="75000"/>
                  </a:srgbClr>
                </a:solidFill>
                <a:effectLst/>
                <a:uLnTx/>
                <a:uFillTx/>
                <a:latin typeface="Trebuchet MS" panose="020B0603020202020204"/>
                <a:ea typeface="+mj-ea"/>
                <a:cs typeface="+mj-cs"/>
              </a:rPr>
            </a:br>
            <a:r>
              <a:rPr kumimoji="0" lang="en-US" sz="1600" b="0" i="1" u="none" strike="noStrike" kern="1200" cap="none" spc="0" normalizeH="0" baseline="0" noProof="0" dirty="0">
                <a:ln>
                  <a:noFill/>
                </a:ln>
                <a:solidFill>
                  <a:srgbClr val="54A021">
                    <a:lumMod val="75000"/>
                  </a:srgbClr>
                </a:solidFill>
                <a:effectLst/>
                <a:uLnTx/>
                <a:uFillTx/>
                <a:latin typeface="Verdana" panose="020B0604030504040204" pitchFamily="34" charset="0"/>
                <a:ea typeface="Verdana" panose="020B0604030504040204" pitchFamily="34" charset="0"/>
                <a:cs typeface="+mj-cs"/>
              </a:rPr>
              <a:t>All students in the class of 2027 must earn 24 credits to graduate.  All academic subjects that meet for a full year are given one credit</a:t>
            </a:r>
            <a:r>
              <a:rPr lang="en-US" sz="1600" i="1" kern="1200" dirty="0">
                <a:solidFill>
                  <a:srgbClr val="54A021">
                    <a:lumMod val="75000"/>
                  </a:srgbClr>
                </a:solidFill>
                <a:latin typeface="Verdana" panose="020B0604030504040204" pitchFamily="34" charset="0"/>
                <a:ea typeface="Verdana" panose="020B0604030504040204" pitchFamily="34" charset="0"/>
                <a:cs typeface="+mj-cs"/>
              </a:rPr>
              <a:t> and half year classes receive .5 credit.</a:t>
            </a:r>
            <a:endParaRPr lang="en-US" sz="1600" dirty="0"/>
          </a:p>
        </p:txBody>
      </p:sp>
      <p:sp>
        <p:nvSpPr>
          <p:cNvPr id="5" name="TextBox 4">
            <a:extLst>
              <a:ext uri="{FF2B5EF4-FFF2-40B4-BE49-F238E27FC236}">
                <a16:creationId xmlns:a16="http://schemas.microsoft.com/office/drawing/2014/main" id="{9B85B36D-625A-F7D3-AFF5-8B82F1A9DE6C}"/>
              </a:ext>
            </a:extLst>
          </p:cNvPr>
          <p:cNvSpPr txBox="1"/>
          <p:nvPr/>
        </p:nvSpPr>
        <p:spPr>
          <a:xfrm>
            <a:off x="4528730" y="1460500"/>
            <a:ext cx="4745247" cy="4385816"/>
          </a:xfrm>
          <a:prstGeom prst="rect">
            <a:avLst/>
          </a:prstGeom>
          <a:noFill/>
        </p:spPr>
        <p:txBody>
          <a:bodyPr wrap="square">
            <a:spAutoFit/>
          </a:bodyPr>
          <a:lstStyle/>
          <a:p>
            <a:pPr marL="0" indent="0">
              <a:lnSpc>
                <a:spcPct val="90000"/>
              </a:lnSpc>
              <a:spcBef>
                <a:spcPts val="0"/>
              </a:spcBef>
              <a:buSzPts val="840"/>
              <a:buNone/>
            </a:pPr>
            <a:endParaRPr lang="en-US" sz="1400" b="1" dirty="0"/>
          </a:p>
          <a:p>
            <a:pPr marL="0" indent="0">
              <a:lnSpc>
                <a:spcPct val="90000"/>
              </a:lnSpc>
              <a:spcBef>
                <a:spcPts val="0"/>
              </a:spcBef>
              <a:buSzPts val="840"/>
              <a:buNone/>
            </a:pPr>
            <a:r>
              <a:rPr lang="en-US" sz="1400" b="1" dirty="0">
                <a:latin typeface="+mj-lt"/>
              </a:rPr>
              <a:t>Theological Studies			4.00</a:t>
            </a:r>
          </a:p>
          <a:p>
            <a:pPr marL="342900" indent="-342900">
              <a:lnSpc>
                <a:spcPct val="90000"/>
              </a:lnSpc>
              <a:spcBef>
                <a:spcPts val="280"/>
              </a:spcBef>
              <a:buSzPts val="840"/>
              <a:buNone/>
            </a:pPr>
            <a:endParaRPr lang="en-US" sz="800" b="1" dirty="0">
              <a:latin typeface="+mj-lt"/>
            </a:endParaRPr>
          </a:p>
          <a:p>
            <a:pPr marL="342900" indent="-342900">
              <a:lnSpc>
                <a:spcPct val="90000"/>
              </a:lnSpc>
              <a:spcBef>
                <a:spcPts val="280"/>
              </a:spcBef>
              <a:buSzPts val="840"/>
              <a:buNone/>
            </a:pPr>
            <a:r>
              <a:rPr lang="en-US" sz="1400" b="1" dirty="0">
                <a:latin typeface="+mj-lt"/>
              </a:rPr>
              <a:t>English</a:t>
            </a:r>
            <a:r>
              <a:rPr lang="en-US" sz="1400" dirty="0">
                <a:latin typeface="+mj-lt"/>
              </a:rPr>
              <a:t> 				</a:t>
            </a:r>
            <a:r>
              <a:rPr lang="en-US" sz="1400" b="1" dirty="0">
                <a:latin typeface="+mj-lt"/>
              </a:rPr>
              <a:t>4.00</a:t>
            </a:r>
            <a:endParaRPr lang="en-US" sz="1400" dirty="0">
              <a:latin typeface="+mj-lt"/>
            </a:endParaRPr>
          </a:p>
          <a:p>
            <a:pPr marL="342900" indent="-342900">
              <a:lnSpc>
                <a:spcPct val="90000"/>
              </a:lnSpc>
              <a:spcBef>
                <a:spcPts val="280"/>
              </a:spcBef>
              <a:buSzPts val="840"/>
              <a:buNone/>
            </a:pPr>
            <a:endParaRPr lang="en-US" sz="800" b="1" dirty="0">
              <a:latin typeface="+mj-lt"/>
            </a:endParaRPr>
          </a:p>
          <a:p>
            <a:pPr marL="342900" indent="-342900">
              <a:lnSpc>
                <a:spcPct val="90000"/>
              </a:lnSpc>
              <a:spcBef>
                <a:spcPts val="280"/>
              </a:spcBef>
              <a:buSzPts val="840"/>
              <a:buNone/>
            </a:pPr>
            <a:r>
              <a:rPr lang="en-US" sz="1400" b="1" dirty="0">
                <a:latin typeface="+mj-lt"/>
              </a:rPr>
              <a:t>Mathematics</a:t>
            </a:r>
            <a:r>
              <a:rPr lang="en-US" sz="1400" dirty="0">
                <a:latin typeface="+mj-lt"/>
              </a:rPr>
              <a:t> 			</a:t>
            </a:r>
            <a:r>
              <a:rPr lang="en-US" sz="1400" b="1" dirty="0">
                <a:latin typeface="+mj-lt"/>
              </a:rPr>
              <a:t>3.00 +</a:t>
            </a:r>
          </a:p>
          <a:p>
            <a:pPr marL="342900" indent="-342900">
              <a:lnSpc>
                <a:spcPct val="90000"/>
              </a:lnSpc>
              <a:spcBef>
                <a:spcPts val="280"/>
              </a:spcBef>
              <a:buSzPts val="840"/>
              <a:buNone/>
            </a:pPr>
            <a:endParaRPr lang="en-US" sz="800" b="1" dirty="0">
              <a:latin typeface="+mj-lt"/>
            </a:endParaRPr>
          </a:p>
          <a:p>
            <a:pPr marL="342900" indent="-342900">
              <a:lnSpc>
                <a:spcPct val="90000"/>
              </a:lnSpc>
              <a:spcBef>
                <a:spcPts val="280"/>
              </a:spcBef>
              <a:buSzPts val="840"/>
              <a:buNone/>
            </a:pPr>
            <a:r>
              <a:rPr lang="en-US" sz="1400" b="1" dirty="0">
                <a:latin typeface="+mj-lt"/>
              </a:rPr>
              <a:t>Science 		</a:t>
            </a:r>
            <a:r>
              <a:rPr lang="en-US" sz="1400" dirty="0">
                <a:latin typeface="+mj-lt"/>
              </a:rPr>
              <a:t>		</a:t>
            </a:r>
            <a:r>
              <a:rPr lang="en-US" sz="1400" b="1" dirty="0">
                <a:latin typeface="+mj-lt"/>
              </a:rPr>
              <a:t>3.00 +</a:t>
            </a:r>
          </a:p>
          <a:p>
            <a:pPr marL="342900" indent="-342900">
              <a:lnSpc>
                <a:spcPct val="90000"/>
              </a:lnSpc>
              <a:spcBef>
                <a:spcPts val="280"/>
              </a:spcBef>
              <a:buSzPts val="840"/>
              <a:buNone/>
            </a:pPr>
            <a:endParaRPr lang="en-US" sz="800" b="1" dirty="0">
              <a:latin typeface="+mj-lt"/>
            </a:endParaRPr>
          </a:p>
          <a:p>
            <a:pPr marL="342900" indent="-342900">
              <a:lnSpc>
                <a:spcPct val="90000"/>
              </a:lnSpc>
              <a:spcBef>
                <a:spcPts val="280"/>
              </a:spcBef>
              <a:buSzPts val="840"/>
              <a:buNone/>
            </a:pPr>
            <a:r>
              <a:rPr lang="en-US" sz="1400" b="1" dirty="0">
                <a:latin typeface="+mj-lt"/>
              </a:rPr>
              <a:t>Social Studies</a:t>
            </a:r>
            <a:r>
              <a:rPr lang="en-US" sz="1400" dirty="0">
                <a:latin typeface="+mj-lt"/>
              </a:rPr>
              <a:t> 			</a:t>
            </a:r>
            <a:r>
              <a:rPr lang="en-US" sz="1400" b="1" dirty="0">
                <a:latin typeface="+mj-lt"/>
              </a:rPr>
              <a:t>3.50</a:t>
            </a:r>
          </a:p>
          <a:p>
            <a:pPr marL="342900" indent="-342900">
              <a:lnSpc>
                <a:spcPct val="90000"/>
              </a:lnSpc>
              <a:spcBef>
                <a:spcPts val="280"/>
              </a:spcBef>
              <a:buSzPts val="840"/>
              <a:buNone/>
            </a:pPr>
            <a:endParaRPr lang="en-US" sz="800" b="1" dirty="0">
              <a:latin typeface="+mj-lt"/>
            </a:endParaRPr>
          </a:p>
          <a:p>
            <a:pPr marL="342900" indent="-342900">
              <a:lnSpc>
                <a:spcPct val="90000"/>
              </a:lnSpc>
              <a:spcBef>
                <a:spcPts val="280"/>
              </a:spcBef>
              <a:buSzPts val="840"/>
              <a:buNone/>
            </a:pPr>
            <a:r>
              <a:rPr lang="en-US" sz="1400" b="1" dirty="0">
                <a:latin typeface="+mj-lt"/>
              </a:rPr>
              <a:t>World Language			2.00</a:t>
            </a:r>
          </a:p>
          <a:p>
            <a:pPr marL="342900" indent="-342900">
              <a:lnSpc>
                <a:spcPct val="90000"/>
              </a:lnSpc>
              <a:spcBef>
                <a:spcPts val="280"/>
              </a:spcBef>
              <a:buSzPts val="840"/>
              <a:buNone/>
            </a:pPr>
            <a:endParaRPr lang="en-US" sz="800" b="1" dirty="0">
              <a:latin typeface="+mj-lt"/>
            </a:endParaRPr>
          </a:p>
          <a:p>
            <a:pPr marL="342900" indent="-342900">
              <a:lnSpc>
                <a:spcPct val="90000"/>
              </a:lnSpc>
              <a:spcBef>
                <a:spcPts val="280"/>
              </a:spcBef>
              <a:buSzPts val="840"/>
              <a:buNone/>
            </a:pPr>
            <a:r>
              <a:rPr lang="en-US" sz="1400" b="1" dirty="0">
                <a:latin typeface="+mj-lt"/>
              </a:rPr>
              <a:t>Health and Fitness			1.50</a:t>
            </a:r>
          </a:p>
          <a:p>
            <a:pPr marL="342900" indent="-342900">
              <a:lnSpc>
                <a:spcPct val="90000"/>
              </a:lnSpc>
              <a:spcBef>
                <a:spcPts val="280"/>
              </a:spcBef>
              <a:buSzPts val="840"/>
              <a:buNone/>
            </a:pPr>
            <a:endParaRPr lang="en-US" sz="800" b="1" dirty="0">
              <a:latin typeface="+mj-lt"/>
            </a:endParaRPr>
          </a:p>
          <a:p>
            <a:pPr marL="342900" indent="-342900">
              <a:lnSpc>
                <a:spcPct val="90000"/>
              </a:lnSpc>
              <a:spcBef>
                <a:spcPts val="280"/>
              </a:spcBef>
              <a:buSzPts val="840"/>
              <a:buNone/>
            </a:pPr>
            <a:r>
              <a:rPr lang="en-US" sz="1400" b="1" dirty="0">
                <a:latin typeface="+mj-lt"/>
              </a:rPr>
              <a:t>Computer Science			1.00</a:t>
            </a:r>
          </a:p>
          <a:p>
            <a:pPr marL="342900" indent="-342900">
              <a:lnSpc>
                <a:spcPct val="90000"/>
              </a:lnSpc>
              <a:spcBef>
                <a:spcPts val="280"/>
              </a:spcBef>
              <a:buSzPts val="840"/>
              <a:buNone/>
            </a:pPr>
            <a:endParaRPr lang="en-US" sz="800" b="1" dirty="0">
              <a:latin typeface="+mj-lt"/>
            </a:endParaRPr>
          </a:p>
          <a:p>
            <a:pPr marL="342900" indent="-342900">
              <a:lnSpc>
                <a:spcPct val="90000"/>
              </a:lnSpc>
              <a:spcBef>
                <a:spcPts val="280"/>
              </a:spcBef>
              <a:buSzPts val="840"/>
              <a:buNone/>
            </a:pPr>
            <a:r>
              <a:rPr lang="en-US" sz="1400" b="1" dirty="0">
                <a:latin typeface="+mj-lt"/>
              </a:rPr>
              <a:t>Fine Arts 				1.00</a:t>
            </a:r>
            <a:endParaRPr lang="en-US" b="1" dirty="0">
              <a:latin typeface="+mj-lt"/>
            </a:endParaRPr>
          </a:p>
          <a:p>
            <a:pPr marL="342900" indent="-342900">
              <a:lnSpc>
                <a:spcPct val="90000"/>
              </a:lnSpc>
              <a:spcBef>
                <a:spcPts val="280"/>
              </a:spcBef>
              <a:buSzPts val="840"/>
              <a:buNone/>
            </a:pPr>
            <a:endParaRPr lang="en-US" sz="800" b="1" dirty="0">
              <a:latin typeface="+mj-lt"/>
            </a:endParaRPr>
          </a:p>
          <a:p>
            <a:pPr marL="342900" indent="-342900">
              <a:lnSpc>
                <a:spcPct val="90000"/>
              </a:lnSpc>
              <a:spcBef>
                <a:spcPts val="280"/>
              </a:spcBef>
              <a:buSzPts val="840"/>
              <a:buNone/>
            </a:pPr>
            <a:r>
              <a:rPr lang="en-US" sz="1400" b="1" dirty="0">
                <a:latin typeface="+mj-lt"/>
              </a:rPr>
              <a:t>Electives			remaining credits					                       	  TOTAL:  24.00</a:t>
            </a:r>
            <a:endParaRPr lang="en-US" sz="1400" dirty="0">
              <a:latin typeface="+mj-lt"/>
            </a:endParaRPr>
          </a:p>
        </p:txBody>
      </p:sp>
    </p:spTree>
    <p:extLst>
      <p:ext uri="{BB962C8B-B14F-4D97-AF65-F5344CB8AC3E}">
        <p14:creationId xmlns:p14="http://schemas.microsoft.com/office/powerpoint/2010/main" val="3228319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aphicFrame>
        <p:nvGraphicFramePr>
          <p:cNvPr id="2" name="Google Shape;186;p21">
            <a:extLst>
              <a:ext uri="{FF2B5EF4-FFF2-40B4-BE49-F238E27FC236}">
                <a16:creationId xmlns:a16="http://schemas.microsoft.com/office/drawing/2014/main" id="{1CC25346-1B2A-13B9-90EF-4E3915D9934C}"/>
              </a:ext>
            </a:extLst>
          </p:cNvPr>
          <p:cNvGraphicFramePr/>
          <p:nvPr>
            <p:extLst>
              <p:ext uri="{D42A27DB-BD31-4B8C-83A1-F6EECF244321}">
                <p14:modId xmlns:p14="http://schemas.microsoft.com/office/powerpoint/2010/main" val="1189798483"/>
              </p:ext>
            </p:extLst>
          </p:nvPr>
        </p:nvGraphicFramePr>
        <p:xfrm>
          <a:off x="638126" y="1411550"/>
          <a:ext cx="8789958" cy="3832323"/>
        </p:xfrm>
        <a:graphic>
          <a:graphicData uri="http://schemas.openxmlformats.org/drawingml/2006/table">
            <a:tbl>
              <a:tblPr firstRow="1" bandRow="1">
                <a:noFill/>
                <a:tableStyleId>{18C87C6C-A95F-4D0C-BF89-C40408E1443A}</a:tableStyleId>
              </a:tblPr>
              <a:tblGrid>
                <a:gridCol w="1248566">
                  <a:extLst>
                    <a:ext uri="{9D8B030D-6E8A-4147-A177-3AD203B41FA5}">
                      <a16:colId xmlns:a16="http://schemas.microsoft.com/office/drawing/2014/main" val="20000"/>
                    </a:ext>
                  </a:extLst>
                </a:gridCol>
                <a:gridCol w="942674">
                  <a:extLst>
                    <a:ext uri="{9D8B030D-6E8A-4147-A177-3AD203B41FA5}">
                      <a16:colId xmlns:a16="http://schemas.microsoft.com/office/drawing/2014/main" val="20001"/>
                    </a:ext>
                  </a:extLst>
                </a:gridCol>
                <a:gridCol w="942674">
                  <a:extLst>
                    <a:ext uri="{9D8B030D-6E8A-4147-A177-3AD203B41FA5}">
                      <a16:colId xmlns:a16="http://schemas.microsoft.com/office/drawing/2014/main" val="20002"/>
                    </a:ext>
                  </a:extLst>
                </a:gridCol>
                <a:gridCol w="942674">
                  <a:extLst>
                    <a:ext uri="{9D8B030D-6E8A-4147-A177-3AD203B41FA5}">
                      <a16:colId xmlns:a16="http://schemas.microsoft.com/office/drawing/2014/main" val="20003"/>
                    </a:ext>
                  </a:extLst>
                </a:gridCol>
                <a:gridCol w="942674">
                  <a:extLst>
                    <a:ext uri="{9D8B030D-6E8A-4147-A177-3AD203B41FA5}">
                      <a16:colId xmlns:a16="http://schemas.microsoft.com/office/drawing/2014/main" val="20004"/>
                    </a:ext>
                  </a:extLst>
                </a:gridCol>
                <a:gridCol w="942674">
                  <a:extLst>
                    <a:ext uri="{9D8B030D-6E8A-4147-A177-3AD203B41FA5}">
                      <a16:colId xmlns:a16="http://schemas.microsoft.com/office/drawing/2014/main" val="20005"/>
                    </a:ext>
                  </a:extLst>
                </a:gridCol>
                <a:gridCol w="942674">
                  <a:extLst>
                    <a:ext uri="{9D8B030D-6E8A-4147-A177-3AD203B41FA5}">
                      <a16:colId xmlns:a16="http://schemas.microsoft.com/office/drawing/2014/main" val="20006"/>
                    </a:ext>
                  </a:extLst>
                </a:gridCol>
                <a:gridCol w="942674">
                  <a:extLst>
                    <a:ext uri="{9D8B030D-6E8A-4147-A177-3AD203B41FA5}">
                      <a16:colId xmlns:a16="http://schemas.microsoft.com/office/drawing/2014/main" val="20007"/>
                    </a:ext>
                  </a:extLst>
                </a:gridCol>
                <a:gridCol w="942674">
                  <a:extLst>
                    <a:ext uri="{9D8B030D-6E8A-4147-A177-3AD203B41FA5}">
                      <a16:colId xmlns:a16="http://schemas.microsoft.com/office/drawing/2014/main" val="20008"/>
                    </a:ext>
                  </a:extLst>
                </a:gridCol>
              </a:tblGrid>
              <a:tr h="622664">
                <a:tc gridSpan="8">
                  <a:txBody>
                    <a:bodyPr/>
                    <a:lstStyle/>
                    <a:p>
                      <a:pPr marL="0" marR="0" lvl="0" indent="0" algn="ctr" rtl="0">
                        <a:spcBef>
                          <a:spcPts val="0"/>
                        </a:spcBef>
                        <a:spcAft>
                          <a:spcPts val="0"/>
                        </a:spcAft>
                        <a:buNone/>
                      </a:pPr>
                      <a:r>
                        <a:rPr lang="en-US" sz="3700" b="1" i="0" u="none" strike="noStrike" cap="none" dirty="0">
                          <a:solidFill>
                            <a:schemeClr val="tx1"/>
                          </a:solidFill>
                          <a:latin typeface="Calibri"/>
                          <a:ea typeface="Calibri"/>
                          <a:cs typeface="Calibri"/>
                          <a:sym typeface="Calibri"/>
                        </a:rPr>
                        <a:t>            </a:t>
                      </a:r>
                      <a:r>
                        <a:rPr lang="en-US" sz="3700" b="1" i="0" u="none" strike="noStrike" cap="none" dirty="0">
                          <a:solidFill>
                            <a:schemeClr val="tx1"/>
                          </a:solidFill>
                          <a:latin typeface="Verdana" panose="020B0604030504040204" pitchFamily="34" charset="0"/>
                          <a:ea typeface="Verdana" panose="020B0604030504040204" pitchFamily="34" charset="0"/>
                          <a:cs typeface="Calibri"/>
                          <a:sym typeface="Calibri"/>
                        </a:rPr>
                        <a:t>BG Daily Schedule</a:t>
                      </a:r>
                      <a:endParaRPr sz="1800" dirty="0">
                        <a:solidFill>
                          <a:schemeClr val="tx1"/>
                        </a:solidFill>
                        <a:latin typeface="Verdana" panose="020B0604030504040204" pitchFamily="34" charset="0"/>
                        <a:ea typeface="Verdana" panose="020B0604030504040204" pitchFamily="34" charset="0"/>
                      </a:endParaRPr>
                    </a:p>
                  </a:txBody>
                  <a:tcPr marL="9658" marR="9658" marT="965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endParaRPr sz="3700" b="1" i="0" u="none" strike="noStrike" cap="none" dirty="0">
                        <a:solidFill>
                          <a:schemeClr val="dk2"/>
                        </a:solidFill>
                        <a:latin typeface="Calibri"/>
                        <a:ea typeface="Calibri"/>
                        <a:cs typeface="Calibri"/>
                        <a:sym typeface="Calibri"/>
                      </a:endParaRPr>
                    </a:p>
                  </a:txBody>
                  <a:tcPr marL="9658" marR="9658" marT="965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71584">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7:45 – 7:55</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Advisory</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Advisory</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Advisory</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Advisory</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Advisory</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Advisory</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Advisory</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Advisory</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431166">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7:59 – 8:55</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A</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dirty="0">
                          <a:solidFill>
                            <a:schemeClr val="tx1"/>
                          </a:solidFill>
                          <a:latin typeface="Calibri" panose="020F0502020204030204" pitchFamily="34" charset="0"/>
                          <a:cs typeface="Calibri" panose="020F0502020204030204" pitchFamily="34" charset="0"/>
                        </a:rPr>
                        <a:t>G</a:t>
                      </a:r>
                      <a:endParaRPr sz="2500" b="1"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dirty="0">
                          <a:solidFill>
                            <a:schemeClr val="tx1"/>
                          </a:solidFill>
                          <a:latin typeface="Calibri" panose="020F0502020204030204" pitchFamily="34" charset="0"/>
                          <a:cs typeface="Calibri" panose="020F0502020204030204" pitchFamily="34" charset="0"/>
                        </a:rPr>
                        <a:t>E</a:t>
                      </a:r>
                      <a:endParaRPr sz="2500" b="1"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dirty="0">
                          <a:solidFill>
                            <a:schemeClr val="tx1"/>
                          </a:solidFill>
                          <a:latin typeface="Calibri" panose="020F0502020204030204" pitchFamily="34" charset="0"/>
                          <a:cs typeface="Calibri" panose="020F0502020204030204" pitchFamily="34" charset="0"/>
                        </a:rPr>
                        <a:t>C</a:t>
                      </a:r>
                      <a:endParaRPr sz="2500" b="1"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dirty="0">
                          <a:solidFill>
                            <a:schemeClr val="tx1"/>
                          </a:solidFill>
                          <a:latin typeface="Calibri" panose="020F0502020204030204" pitchFamily="34" charset="0"/>
                          <a:cs typeface="Calibri" panose="020F0502020204030204" pitchFamily="34" charset="0"/>
                        </a:rPr>
                        <a:t>B</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H</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dirty="0">
                          <a:solidFill>
                            <a:schemeClr val="tx1"/>
                          </a:solidFill>
                          <a:latin typeface="Calibri" panose="020F0502020204030204" pitchFamily="34" charset="0"/>
                          <a:cs typeface="Calibri" panose="020F0502020204030204" pitchFamily="34" charset="0"/>
                        </a:rPr>
                        <a:t>F</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dirty="0">
                          <a:solidFill>
                            <a:schemeClr val="tx1"/>
                          </a:solidFill>
                          <a:latin typeface="Calibri" panose="020F0502020204030204" pitchFamily="34" charset="0"/>
                          <a:cs typeface="Calibri" panose="020F0502020204030204" pitchFamily="34" charset="0"/>
                        </a:rPr>
                        <a:t>D</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extLst>
                  <a:ext uri="{0D108BD9-81ED-4DB2-BD59-A6C34878D82A}">
                    <a16:rowId xmlns:a16="http://schemas.microsoft.com/office/drawing/2014/main" val="10002"/>
                  </a:ext>
                </a:extLst>
              </a:tr>
              <a:tr h="431166">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8:59 – 9:55</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B</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H</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F</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D</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C</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A</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G</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E</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extLst>
                  <a:ext uri="{0D108BD9-81ED-4DB2-BD59-A6C34878D82A}">
                    <a16:rowId xmlns:a16="http://schemas.microsoft.com/office/drawing/2014/main" val="10003"/>
                  </a:ext>
                </a:extLst>
              </a:tr>
              <a:tr h="431166">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9:59 – 10:55</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C  </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A</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G</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E</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D</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B</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dirty="0">
                          <a:solidFill>
                            <a:schemeClr val="tx1"/>
                          </a:solidFill>
                          <a:latin typeface="Calibri" panose="020F0502020204030204" pitchFamily="34" charset="0"/>
                          <a:cs typeface="Calibri" panose="020F0502020204030204" pitchFamily="34" charset="0"/>
                        </a:rPr>
                        <a:t>H</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dirty="0">
                          <a:solidFill>
                            <a:schemeClr val="tx1"/>
                          </a:solidFill>
                          <a:latin typeface="Calibri" panose="020F0502020204030204" pitchFamily="34" charset="0"/>
                          <a:cs typeface="Calibri" panose="020F0502020204030204" pitchFamily="34" charset="0"/>
                        </a:rPr>
                        <a:t>F</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extLst>
                  <a:ext uri="{0D108BD9-81ED-4DB2-BD59-A6C34878D82A}">
                    <a16:rowId xmlns:a16="http://schemas.microsoft.com/office/drawing/2014/main" val="10004"/>
                  </a:ext>
                </a:extLst>
              </a:tr>
              <a:tr h="718413">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10:59 – 12:25</a:t>
                      </a:r>
                      <a:endParaRPr sz="1800" dirty="0">
                        <a:solidFill>
                          <a:schemeClr val="tx1"/>
                        </a:solidFill>
                      </a:endParaRPr>
                    </a:p>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30 minute </a:t>
                      </a:r>
                      <a:endParaRPr sz="1800" dirty="0">
                        <a:solidFill>
                          <a:schemeClr val="tx1"/>
                        </a:solidFill>
                      </a:endParaRPr>
                    </a:p>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lunch</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D</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B</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H</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F</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E</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C</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A</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G</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extLst>
                  <a:ext uri="{0D108BD9-81ED-4DB2-BD59-A6C34878D82A}">
                    <a16:rowId xmlns:a16="http://schemas.microsoft.com/office/drawing/2014/main" val="10005"/>
                  </a:ext>
                </a:extLst>
              </a:tr>
              <a:tr h="431166">
                <a:tc>
                  <a:txBody>
                    <a:bodyPr/>
                    <a:lstStyle/>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12:29 – 1:25</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E</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ea typeface="Calibri"/>
                          <a:cs typeface="Calibri"/>
                          <a:sym typeface="Calibri"/>
                        </a:rPr>
                        <a:t>C</a:t>
                      </a: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A</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G</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F</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D</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B</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H</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extLst>
                  <a:ext uri="{0D108BD9-81ED-4DB2-BD59-A6C34878D82A}">
                    <a16:rowId xmlns:a16="http://schemas.microsoft.com/office/drawing/2014/main" val="10006"/>
                  </a:ext>
                </a:extLst>
              </a:tr>
              <a:tr h="494998">
                <a:tc>
                  <a:txBody>
                    <a:bodyPr/>
                    <a:lstStyle/>
                    <a:p>
                      <a:pPr marL="0" marR="0" lvl="0" indent="0" algn="ctr" rtl="0">
                        <a:spcBef>
                          <a:spcPts val="0"/>
                        </a:spcBef>
                        <a:spcAft>
                          <a:spcPts val="0"/>
                        </a:spcAft>
                        <a:buNone/>
                      </a:pPr>
                      <a:endParaRPr sz="1400" b="1" i="0" u="none" strike="noStrike" cap="none" dirty="0">
                        <a:solidFill>
                          <a:schemeClr val="tx1"/>
                        </a:solidFill>
                        <a:latin typeface="Calibri"/>
                        <a:ea typeface="Calibri"/>
                        <a:cs typeface="Calibri"/>
                        <a:sym typeface="Calibri"/>
                      </a:endParaRPr>
                    </a:p>
                    <a:p>
                      <a:pPr marL="0" marR="0" lvl="0" indent="0" algn="ctr" rtl="0">
                        <a:spcBef>
                          <a:spcPts val="0"/>
                        </a:spcBef>
                        <a:spcAft>
                          <a:spcPts val="0"/>
                        </a:spcAft>
                        <a:buNone/>
                      </a:pPr>
                      <a:r>
                        <a:rPr lang="en-US" sz="1400" b="1" i="0" u="none" strike="noStrike" cap="none" dirty="0">
                          <a:solidFill>
                            <a:schemeClr val="tx1"/>
                          </a:solidFill>
                          <a:latin typeface="Calibri"/>
                          <a:ea typeface="Calibri"/>
                          <a:cs typeface="Calibri"/>
                          <a:sym typeface="Calibri"/>
                        </a:rPr>
                        <a:t>1:29 – 2:25</a:t>
                      </a:r>
                      <a:endParaRPr sz="1800" dirty="0">
                        <a:solidFill>
                          <a:schemeClr val="tx1"/>
                        </a:solidFill>
                      </a:endParaRPr>
                    </a:p>
                  </a:txBody>
                  <a:tcPr marL="9658" marR="9658" marT="965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dirty="0">
                          <a:solidFill>
                            <a:schemeClr val="tx1"/>
                          </a:solidFill>
                          <a:latin typeface="Calibri" panose="020F0502020204030204" pitchFamily="34" charset="0"/>
                          <a:cs typeface="Calibri" panose="020F0502020204030204" pitchFamily="34" charset="0"/>
                        </a:rPr>
                        <a:t>F</a:t>
                      </a:r>
                      <a:endParaRPr sz="2500" b="1" dirty="0">
                        <a:solidFill>
                          <a:schemeClr val="tx1"/>
                        </a:solidFill>
                        <a:latin typeface="Calibri" panose="020F0502020204030204" pitchFamily="34" charset="0"/>
                        <a:cs typeface="Calibri" panose="020F0502020204030204" pitchFamily="34" charset="0"/>
                      </a:endParaRPr>
                    </a:p>
                  </a:txBody>
                  <a:tcPr marL="9658" marR="9658" marT="9658"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D</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ea typeface="Calibri"/>
                          <a:cs typeface="Calibri"/>
                          <a:sym typeface="Calibri"/>
                        </a:rPr>
                        <a:t>B</a:t>
                      </a: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1" i="0" u="none" strike="noStrike" cap="none" dirty="0">
                          <a:solidFill>
                            <a:schemeClr val="tx1"/>
                          </a:solidFill>
                          <a:latin typeface="Calibri"/>
                          <a:cs typeface="Calibri"/>
                          <a:sym typeface="Calibri"/>
                        </a:rPr>
                        <a:t>H</a:t>
                      </a:r>
                      <a:endParaRPr sz="1800" dirty="0">
                        <a:solidFill>
                          <a:schemeClr val="tx1"/>
                        </a:solidFill>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G</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E</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C</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US" sz="2500" b="0" i="0" u="none" strike="noStrike" cap="none" dirty="0">
                          <a:solidFill>
                            <a:schemeClr val="tx1"/>
                          </a:solidFill>
                          <a:latin typeface="Calibri" panose="020F0502020204030204" pitchFamily="34" charset="0"/>
                          <a:cs typeface="Calibri" panose="020F0502020204030204" pitchFamily="34" charset="0"/>
                          <a:sym typeface="Calibri"/>
                        </a:rPr>
                        <a:t>A</a:t>
                      </a:r>
                      <a:endParaRPr sz="2500" b="0" dirty="0">
                        <a:solidFill>
                          <a:schemeClr val="tx1"/>
                        </a:solidFill>
                        <a:latin typeface="Calibri" panose="020F0502020204030204" pitchFamily="34" charset="0"/>
                        <a:cs typeface="Calibri" panose="020F0502020204030204" pitchFamily="34" charset="0"/>
                      </a:endParaRPr>
                    </a:p>
                  </a:txBody>
                  <a:tcPr marL="9658" marR="9658" marT="9658"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3257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1"/>
        <p:cNvGrpSpPr/>
        <p:nvPr/>
      </p:nvGrpSpPr>
      <p:grpSpPr>
        <a:xfrm>
          <a:off x="0" y="0"/>
          <a:ext cx="0" cy="0"/>
          <a:chOff x="0" y="0"/>
          <a:chExt cx="0" cy="0"/>
        </a:xfrm>
      </p:grpSpPr>
      <p:graphicFrame>
        <p:nvGraphicFramePr>
          <p:cNvPr id="192" name="Google Shape;192;p22"/>
          <p:cNvGraphicFramePr/>
          <p:nvPr>
            <p:extLst>
              <p:ext uri="{D42A27DB-BD31-4B8C-83A1-F6EECF244321}">
                <p14:modId xmlns:p14="http://schemas.microsoft.com/office/powerpoint/2010/main" val="2955952875"/>
              </p:ext>
            </p:extLst>
          </p:nvPr>
        </p:nvGraphicFramePr>
        <p:xfrm>
          <a:off x="470517" y="1109710"/>
          <a:ext cx="10195582" cy="5079688"/>
        </p:xfrm>
        <a:graphic>
          <a:graphicData uri="http://schemas.openxmlformats.org/drawingml/2006/table">
            <a:tbl>
              <a:tblPr firstRow="1" bandRow="1">
                <a:noFill/>
                <a:tableStyleId>{EFFADB05-695D-4826-A97C-CEE4B84BD86D}</a:tableStyleId>
              </a:tblPr>
              <a:tblGrid>
                <a:gridCol w="2767571">
                  <a:extLst>
                    <a:ext uri="{9D8B030D-6E8A-4147-A177-3AD203B41FA5}">
                      <a16:colId xmlns:a16="http://schemas.microsoft.com/office/drawing/2014/main" val="20000"/>
                    </a:ext>
                  </a:extLst>
                </a:gridCol>
                <a:gridCol w="1566692">
                  <a:extLst>
                    <a:ext uri="{9D8B030D-6E8A-4147-A177-3AD203B41FA5}">
                      <a16:colId xmlns:a16="http://schemas.microsoft.com/office/drawing/2014/main" val="20001"/>
                    </a:ext>
                  </a:extLst>
                </a:gridCol>
                <a:gridCol w="329820">
                  <a:extLst>
                    <a:ext uri="{9D8B030D-6E8A-4147-A177-3AD203B41FA5}">
                      <a16:colId xmlns:a16="http://schemas.microsoft.com/office/drawing/2014/main" val="20002"/>
                    </a:ext>
                  </a:extLst>
                </a:gridCol>
                <a:gridCol w="1177771">
                  <a:extLst>
                    <a:ext uri="{9D8B030D-6E8A-4147-A177-3AD203B41FA5}">
                      <a16:colId xmlns:a16="http://schemas.microsoft.com/office/drawing/2014/main" val="20003"/>
                    </a:ext>
                  </a:extLst>
                </a:gridCol>
                <a:gridCol w="353663">
                  <a:extLst>
                    <a:ext uri="{9D8B030D-6E8A-4147-A177-3AD203B41FA5}">
                      <a16:colId xmlns:a16="http://schemas.microsoft.com/office/drawing/2014/main" val="20004"/>
                    </a:ext>
                  </a:extLst>
                </a:gridCol>
                <a:gridCol w="915649">
                  <a:extLst>
                    <a:ext uri="{9D8B030D-6E8A-4147-A177-3AD203B41FA5}">
                      <a16:colId xmlns:a16="http://schemas.microsoft.com/office/drawing/2014/main" val="20005"/>
                    </a:ext>
                  </a:extLst>
                </a:gridCol>
                <a:gridCol w="915649">
                  <a:extLst>
                    <a:ext uri="{9D8B030D-6E8A-4147-A177-3AD203B41FA5}">
                      <a16:colId xmlns:a16="http://schemas.microsoft.com/office/drawing/2014/main" val="20006"/>
                    </a:ext>
                  </a:extLst>
                </a:gridCol>
                <a:gridCol w="1048866">
                  <a:extLst>
                    <a:ext uri="{9D8B030D-6E8A-4147-A177-3AD203B41FA5}">
                      <a16:colId xmlns:a16="http://schemas.microsoft.com/office/drawing/2014/main" val="20007"/>
                    </a:ext>
                  </a:extLst>
                </a:gridCol>
                <a:gridCol w="1119901">
                  <a:extLst>
                    <a:ext uri="{9D8B030D-6E8A-4147-A177-3AD203B41FA5}">
                      <a16:colId xmlns:a16="http://schemas.microsoft.com/office/drawing/2014/main" val="20008"/>
                    </a:ext>
                  </a:extLst>
                </a:gridCol>
              </a:tblGrid>
              <a:tr h="367627">
                <a:tc>
                  <a:txBody>
                    <a:bodyPr/>
                    <a:lstStyle/>
                    <a:p>
                      <a:pPr marL="0" marR="0" lvl="0" indent="0" algn="l" rtl="0">
                        <a:spcBef>
                          <a:spcPts val="0"/>
                        </a:spcBef>
                        <a:spcAft>
                          <a:spcPts val="0"/>
                        </a:spcAft>
                        <a:buNone/>
                      </a:pPr>
                      <a:endParaRPr sz="1800" dirty="0">
                        <a:solidFill>
                          <a:srgbClr val="000000"/>
                        </a:solidFill>
                      </a:endParaRPr>
                    </a:p>
                  </a:txBody>
                  <a:tcPr marL="91694" marR="91694" marT="45847" marB="45847">
                    <a:lnB w="12700" cap="flat" cmpd="sng">
                      <a:solidFill>
                        <a:srgbClr val="000000"/>
                      </a:solidFill>
                      <a:prstDash val="solid"/>
                      <a:round/>
                      <a:headEnd type="none" w="sm" len="sm"/>
                      <a:tailEnd type="none" w="sm" len="sm"/>
                    </a:lnB>
                    <a:solidFill>
                      <a:srgbClr val="000000"/>
                    </a:solidFill>
                  </a:tcPr>
                </a:tc>
                <a:tc gridSpan="2">
                  <a:txBody>
                    <a:bodyPr/>
                    <a:lstStyle/>
                    <a:p>
                      <a:pPr marL="0" marR="0" lvl="0" indent="0" algn="ctr" rtl="0">
                        <a:spcBef>
                          <a:spcPts val="0"/>
                        </a:spcBef>
                        <a:spcAft>
                          <a:spcPts val="0"/>
                        </a:spcAft>
                        <a:buNone/>
                      </a:pPr>
                      <a:r>
                        <a:rPr lang="en-US" sz="1800" dirty="0">
                          <a:solidFill>
                            <a:schemeClr val="lt1"/>
                          </a:solidFill>
                        </a:rPr>
                        <a:t>9th</a:t>
                      </a:r>
                      <a:endParaRPr sz="1800" dirty="0"/>
                    </a:p>
                  </a:txBody>
                  <a:tcPr marL="0" marR="0" marT="0" marB="0" anchor="ctr">
                    <a:lnB w="12700" cap="flat" cmpd="sng">
                      <a:solidFill>
                        <a:srgbClr val="000000"/>
                      </a:solidFill>
                      <a:prstDash val="solid"/>
                      <a:round/>
                      <a:headEnd type="none" w="sm" len="sm"/>
                      <a:tailEnd type="none" w="sm" len="sm"/>
                    </a:lnB>
                    <a:solidFill>
                      <a:srgbClr val="000000"/>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chemeClr val="lt1"/>
                          </a:solidFill>
                        </a:rPr>
                        <a:t>10th</a:t>
                      </a:r>
                      <a:endParaRPr sz="1800" dirty="0"/>
                    </a:p>
                  </a:txBody>
                  <a:tcPr marL="0" marR="0" marT="0" marB="0" anchor="ctr">
                    <a:lnB w="12700" cap="flat" cmpd="sng">
                      <a:solidFill>
                        <a:srgbClr val="000000"/>
                      </a:solidFill>
                      <a:prstDash val="solid"/>
                      <a:round/>
                      <a:headEnd type="none" w="sm" len="sm"/>
                      <a:tailEnd type="none" w="sm" len="sm"/>
                    </a:lnB>
                    <a:solidFill>
                      <a:srgbClr val="000000"/>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chemeClr val="lt1"/>
                          </a:solidFill>
                        </a:rPr>
                        <a:t>11th</a:t>
                      </a:r>
                      <a:endParaRPr sz="1800" dirty="0"/>
                    </a:p>
                  </a:txBody>
                  <a:tcPr marL="0" marR="0" marT="0" marB="0" anchor="ctr">
                    <a:lnB w="12700" cap="flat" cmpd="sng" algn="ctr">
                      <a:solidFill>
                        <a:srgbClr val="000000"/>
                      </a:solidFill>
                      <a:prstDash val="solid"/>
                      <a:round/>
                      <a:headEnd type="none" w="sm" len="sm"/>
                      <a:tailEnd type="none" w="sm" len="sm"/>
                    </a:lnB>
                    <a:solidFill>
                      <a:srgbClr val="000000"/>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chemeClr val="lt1"/>
                          </a:solidFill>
                        </a:rPr>
                        <a:t>12th</a:t>
                      </a:r>
                      <a:endParaRPr sz="1800" dirty="0"/>
                    </a:p>
                  </a:txBody>
                  <a:tcPr marL="0" marR="0" marT="0" marB="0" anchor="ctr">
                    <a:lnB w="12700" cap="flat" cmpd="sng">
                      <a:solidFill>
                        <a:srgbClr val="000000"/>
                      </a:solidFill>
                      <a:prstDash val="solid"/>
                      <a:round/>
                      <a:headEnd type="none" w="sm" len="sm"/>
                      <a:tailEnd type="none" w="sm" len="sm"/>
                    </a:lnB>
                    <a:solidFill>
                      <a:srgbClr val="000000"/>
                    </a:solidFill>
                  </a:tcPr>
                </a:tc>
                <a:tc hMerge="1">
                  <a:txBody>
                    <a:bodyPr/>
                    <a:lstStyle/>
                    <a:p>
                      <a:endParaRPr lang="en-US"/>
                    </a:p>
                  </a:txBody>
                  <a:tcPr/>
                </a:tc>
                <a:extLst>
                  <a:ext uri="{0D108BD9-81ED-4DB2-BD59-A6C34878D82A}">
                    <a16:rowId xmlns:a16="http://schemas.microsoft.com/office/drawing/2014/main" val="10000"/>
                  </a:ext>
                </a:extLst>
              </a:tr>
              <a:tr h="643156">
                <a:tc>
                  <a:txBody>
                    <a:bodyPr/>
                    <a:lstStyle/>
                    <a:p>
                      <a:pPr marL="0" marR="0" lvl="0" indent="0" algn="l" rtl="0">
                        <a:spcBef>
                          <a:spcPts val="0"/>
                        </a:spcBef>
                        <a:spcAft>
                          <a:spcPts val="0"/>
                        </a:spcAft>
                        <a:buNone/>
                      </a:pPr>
                      <a:r>
                        <a:rPr lang="en-US" sz="1800" b="1" dirty="0">
                          <a:solidFill>
                            <a:srgbClr val="000000"/>
                          </a:solidFill>
                        </a:rPr>
                        <a:t>Computer Science</a:t>
                      </a:r>
                      <a:endParaRPr sz="1800" b="1" dirty="0">
                        <a:solidFill>
                          <a:srgbClr val="000000"/>
                        </a:solidFill>
                      </a:endParaRPr>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dirty="0">
                          <a:solidFill>
                            <a:srgbClr val="000000"/>
                          </a:solidFill>
                        </a:rPr>
                        <a:t>Expl. CS</a:t>
                      </a: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CD22"/>
                    </a:solidFill>
                  </a:tcPr>
                </a:tc>
                <a:tc gridSpan="6">
                  <a:txBody>
                    <a:bodyPr/>
                    <a:lstStyle/>
                    <a:p>
                      <a:pPr marL="0" marR="0" lvl="0" indent="0" algn="ctr" rtl="0">
                        <a:spcBef>
                          <a:spcPts val="0"/>
                        </a:spcBef>
                        <a:spcAft>
                          <a:spcPts val="0"/>
                        </a:spcAft>
                        <a:buNone/>
                      </a:pPr>
                      <a:r>
                        <a:rPr lang="en-US" sz="1800" dirty="0">
                          <a:solidFill>
                            <a:srgbClr val="000000"/>
                          </a:solidFill>
                        </a:rPr>
                        <a:t>½ Credit CS Elective in 3 Years</a:t>
                      </a: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lnT w="12700" cap="flat" cmpd="sng" algn="ctr">
                      <a:solidFill>
                        <a:srgbClr val="000000"/>
                      </a:solidFill>
                      <a:prstDash val="solid"/>
                      <a:round/>
                      <a:headEnd type="none" w="sm" len="sm"/>
                      <a:tailEnd type="none" w="sm" len="sm"/>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5198">
                <a:tc>
                  <a:txBody>
                    <a:bodyPr/>
                    <a:lstStyle/>
                    <a:p>
                      <a:pPr marL="0" marR="0" lvl="0" indent="0" algn="l" rtl="0">
                        <a:spcBef>
                          <a:spcPts val="0"/>
                        </a:spcBef>
                        <a:spcAft>
                          <a:spcPts val="0"/>
                        </a:spcAft>
                        <a:buNone/>
                      </a:pPr>
                      <a:r>
                        <a:rPr lang="en-US" sz="1800" b="1" dirty="0">
                          <a:solidFill>
                            <a:srgbClr val="000000"/>
                          </a:solidFill>
                        </a:rPr>
                        <a:t>English</a:t>
                      </a:r>
                      <a:endParaRPr sz="1800" dirty="0"/>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2">
                  <a:txBody>
                    <a:bodyPr/>
                    <a:lstStyle/>
                    <a:p>
                      <a:pPr marL="0" marR="0" lvl="0" indent="0" algn="ctr" rtl="0">
                        <a:spcBef>
                          <a:spcPts val="0"/>
                        </a:spcBef>
                        <a:spcAft>
                          <a:spcPts val="0"/>
                        </a:spcAft>
                        <a:buNone/>
                      </a:pPr>
                      <a:r>
                        <a:rPr lang="en-US" sz="1800" dirty="0">
                          <a:solidFill>
                            <a:srgbClr val="000000"/>
                          </a:solidFill>
                        </a:rPr>
                        <a:t>Intro to Lit</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World Lit</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American Lit</a:t>
                      </a:r>
                      <a:endParaRPr sz="1800" dirty="0"/>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lgn="ctr">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British Lit</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2"/>
                  </a:ext>
                </a:extLst>
              </a:tr>
              <a:tr h="405198">
                <a:tc>
                  <a:txBody>
                    <a:bodyPr/>
                    <a:lstStyle/>
                    <a:p>
                      <a:pPr marL="0" marR="0" lvl="0" indent="0" algn="l" rtl="0">
                        <a:spcBef>
                          <a:spcPts val="0"/>
                        </a:spcBef>
                        <a:spcAft>
                          <a:spcPts val="0"/>
                        </a:spcAft>
                        <a:buNone/>
                      </a:pPr>
                      <a:r>
                        <a:rPr lang="en-US" sz="1800" b="1" dirty="0">
                          <a:solidFill>
                            <a:srgbClr val="000000"/>
                          </a:solidFill>
                        </a:rPr>
                        <a:t>Fine Arts</a:t>
                      </a:r>
                      <a:endParaRPr sz="1800" dirty="0"/>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dirty="0">
                          <a:solidFill>
                            <a:srgbClr val="000000"/>
                          </a:solidFill>
                        </a:rPr>
                        <a:t>Art</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CD22"/>
                    </a:solidFill>
                  </a:tcPr>
                </a:tc>
                <a:tc gridSpan="6">
                  <a:txBody>
                    <a:bodyPr/>
                    <a:lstStyle/>
                    <a:p>
                      <a:pPr marL="0" marR="0" lvl="0" indent="0" algn="ctr" rtl="0">
                        <a:spcBef>
                          <a:spcPts val="0"/>
                        </a:spcBef>
                        <a:spcAft>
                          <a:spcPts val="0"/>
                        </a:spcAft>
                        <a:buNone/>
                      </a:pPr>
                      <a:r>
                        <a:rPr lang="en-US" sz="1800" dirty="0">
                          <a:solidFill>
                            <a:srgbClr val="000000"/>
                          </a:solidFill>
                        </a:rPr>
                        <a:t>½ Credit Art Elective in 3 Years</a:t>
                      </a: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lnT w="12700" cap="flat" cmpd="sng" algn="ctr">
                      <a:solidFill>
                        <a:srgbClr val="000000"/>
                      </a:solidFill>
                      <a:prstDash val="solid"/>
                      <a:round/>
                      <a:headEnd type="none" w="sm" len="sm"/>
                      <a:tailEnd type="none" w="sm" len="sm"/>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5198">
                <a:tc>
                  <a:txBody>
                    <a:bodyPr/>
                    <a:lstStyle/>
                    <a:p>
                      <a:pPr marL="0" marR="0" lvl="0" indent="0" algn="l" rtl="0">
                        <a:spcBef>
                          <a:spcPts val="0"/>
                        </a:spcBef>
                        <a:spcAft>
                          <a:spcPts val="0"/>
                        </a:spcAft>
                        <a:buNone/>
                      </a:pPr>
                      <a:r>
                        <a:rPr lang="en-US" sz="1800" b="1" dirty="0">
                          <a:solidFill>
                            <a:srgbClr val="000000"/>
                          </a:solidFill>
                        </a:rPr>
                        <a:t>Health &amp; Fitness</a:t>
                      </a:r>
                      <a:endParaRPr sz="1800" b="1" dirty="0">
                        <a:solidFill>
                          <a:srgbClr val="000000"/>
                        </a:solidFill>
                      </a:endParaRPr>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dirty="0">
                          <a:solidFill>
                            <a:srgbClr val="000000"/>
                          </a:solidFill>
                        </a:rPr>
                        <a:t>PE</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CD22"/>
                    </a:solidFill>
                  </a:tcPr>
                </a:tc>
                <a:tc>
                  <a:txBody>
                    <a:bodyPr/>
                    <a:lstStyle/>
                    <a:p>
                      <a:pPr marL="0" marR="0" lvl="0" indent="0" algn="ctr" rtl="0">
                        <a:spcBef>
                          <a:spcPts val="0"/>
                        </a:spcBef>
                        <a:spcAft>
                          <a:spcPts val="0"/>
                        </a:spcAft>
                        <a:buNone/>
                      </a:pPr>
                      <a:r>
                        <a:rPr lang="en-US" sz="1800" dirty="0">
                          <a:solidFill>
                            <a:srgbClr val="000000"/>
                          </a:solidFill>
                        </a:rPr>
                        <a:t>Health</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5">
                  <a:txBody>
                    <a:bodyPr/>
                    <a:lstStyle/>
                    <a:p>
                      <a:pPr marL="0" marR="0" lvl="0" indent="0" algn="ctr" rtl="0">
                        <a:spcBef>
                          <a:spcPts val="0"/>
                        </a:spcBef>
                        <a:spcAft>
                          <a:spcPts val="0"/>
                        </a:spcAft>
                        <a:buNone/>
                      </a:pPr>
                      <a:r>
                        <a:rPr lang="en-US" sz="1800" dirty="0">
                          <a:solidFill>
                            <a:srgbClr val="000000"/>
                          </a:solidFill>
                        </a:rPr>
                        <a:t>½ Credit PE over 3 Years</a:t>
                      </a: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chemeClr val="lt1"/>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5198">
                <a:tc>
                  <a:txBody>
                    <a:bodyPr/>
                    <a:lstStyle/>
                    <a:p>
                      <a:pPr marL="0" marR="0" lvl="0" indent="0" algn="l" rtl="0">
                        <a:spcBef>
                          <a:spcPts val="0"/>
                        </a:spcBef>
                        <a:spcAft>
                          <a:spcPts val="0"/>
                        </a:spcAft>
                        <a:buNone/>
                      </a:pPr>
                      <a:r>
                        <a:rPr lang="en-US" sz="1800" b="1" dirty="0">
                          <a:solidFill>
                            <a:srgbClr val="000000"/>
                          </a:solidFill>
                        </a:rPr>
                        <a:t>Mathematics</a:t>
                      </a:r>
                      <a:endParaRPr sz="1800" dirty="0"/>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2">
                  <a:txBody>
                    <a:bodyPr/>
                    <a:lstStyle/>
                    <a:p>
                      <a:pPr marL="0" marR="0" lvl="0" indent="0" algn="ctr" rtl="0">
                        <a:spcBef>
                          <a:spcPts val="0"/>
                        </a:spcBef>
                        <a:spcAft>
                          <a:spcPts val="0"/>
                        </a:spcAft>
                        <a:buNone/>
                      </a:pPr>
                      <a:r>
                        <a:rPr lang="en-US" sz="1800" dirty="0">
                          <a:solidFill>
                            <a:srgbClr val="000000"/>
                          </a:solidFill>
                        </a:rPr>
                        <a:t>Algebra I</a:t>
                      </a: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Geometry</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lnT w="12700" cap="flat" cmpd="sng" algn="ctr">
                      <a:solidFill>
                        <a:srgbClr val="000000"/>
                      </a:solidFill>
                      <a:prstDash val="solid"/>
                      <a:round/>
                      <a:headEnd type="none" w="sm" len="sm"/>
                      <a:tailEnd type="none" w="sm" len="sm"/>
                    </a:lnT>
                  </a:tcPr>
                </a:tc>
                <a:tc gridSpan="2">
                  <a:txBody>
                    <a:bodyPr/>
                    <a:lstStyle/>
                    <a:p>
                      <a:pPr marL="0" marR="0" lvl="0" indent="0" algn="ctr" rtl="0">
                        <a:spcBef>
                          <a:spcPts val="0"/>
                        </a:spcBef>
                        <a:spcAft>
                          <a:spcPts val="0"/>
                        </a:spcAft>
                        <a:buNone/>
                      </a:pPr>
                      <a:r>
                        <a:rPr lang="en-US" sz="1800" dirty="0">
                          <a:solidFill>
                            <a:srgbClr val="000000"/>
                          </a:solidFill>
                        </a:rPr>
                        <a:t>Algebra II</a:t>
                      </a:r>
                      <a:endParaRPr sz="1800" dirty="0"/>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Trig/Pre-Calc</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5"/>
                  </a:ext>
                </a:extLst>
              </a:tr>
              <a:tr h="643156">
                <a:tc>
                  <a:txBody>
                    <a:bodyPr/>
                    <a:lstStyle/>
                    <a:p>
                      <a:pPr marL="0" marR="0" lvl="0" indent="0" algn="l" rtl="0">
                        <a:spcBef>
                          <a:spcPts val="0"/>
                        </a:spcBef>
                        <a:spcAft>
                          <a:spcPts val="0"/>
                        </a:spcAft>
                        <a:buNone/>
                      </a:pPr>
                      <a:r>
                        <a:rPr lang="en-US" sz="1800" b="1" dirty="0">
                          <a:solidFill>
                            <a:srgbClr val="000000"/>
                          </a:solidFill>
                        </a:rPr>
                        <a:t>Theological Studies</a:t>
                      </a:r>
                      <a:endParaRPr sz="1800" dirty="0"/>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2">
                  <a:txBody>
                    <a:bodyPr/>
                    <a:lstStyle/>
                    <a:p>
                      <a:pPr marL="0" marR="0" lvl="0" indent="0" algn="ctr" rtl="0">
                        <a:spcBef>
                          <a:spcPts val="0"/>
                        </a:spcBef>
                        <a:spcAft>
                          <a:spcPts val="0"/>
                        </a:spcAft>
                        <a:buNone/>
                      </a:pPr>
                      <a:r>
                        <a:rPr lang="en-US" sz="1800" dirty="0">
                          <a:solidFill>
                            <a:srgbClr val="000000"/>
                          </a:solidFill>
                        </a:rPr>
                        <a:t>The Bible</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Catholicism</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400" dirty="0">
                          <a:solidFill>
                            <a:srgbClr val="000000"/>
                          </a:solidFill>
                        </a:rPr>
                        <a:t>Catholic Ethics and Philosophy</a:t>
                      </a:r>
                      <a:endParaRPr sz="1400" dirty="0">
                        <a:solidFill>
                          <a:srgbClr val="000000"/>
                        </a:solidFill>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hMerge="1">
                  <a:txBody>
                    <a:bodyPr/>
                    <a:lstStyle/>
                    <a:p>
                      <a:endParaRPr lang="en-US"/>
                    </a:p>
                  </a:txBody>
                  <a:tcPr/>
                </a:tc>
                <a:tc>
                  <a:txBody>
                    <a:bodyPr/>
                    <a:lstStyle/>
                    <a:p>
                      <a:pPr marL="0" marR="0" lvl="0" indent="0" algn="ctr" rtl="0">
                        <a:spcBef>
                          <a:spcPts val="0"/>
                        </a:spcBef>
                        <a:spcAft>
                          <a:spcPts val="0"/>
                        </a:spcAft>
                        <a:buNone/>
                      </a:pPr>
                      <a:r>
                        <a:rPr lang="en-US" sz="1800" dirty="0">
                          <a:solidFill>
                            <a:srgbClr val="000000"/>
                          </a:solidFill>
                        </a:rPr>
                        <a:t>Elect.</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dirty="0">
                          <a:solidFill>
                            <a:srgbClr val="000000"/>
                          </a:solidFill>
                        </a:rPr>
                        <a:t>Elect. </a:t>
                      </a: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05198">
                <a:tc>
                  <a:txBody>
                    <a:bodyPr/>
                    <a:lstStyle/>
                    <a:p>
                      <a:pPr marL="0" marR="0" lvl="0" indent="0" algn="l" rtl="0">
                        <a:spcBef>
                          <a:spcPts val="0"/>
                        </a:spcBef>
                        <a:spcAft>
                          <a:spcPts val="0"/>
                        </a:spcAft>
                        <a:buNone/>
                      </a:pPr>
                      <a:r>
                        <a:rPr lang="en-US" sz="1800" b="1" dirty="0">
                          <a:solidFill>
                            <a:srgbClr val="000000"/>
                          </a:solidFill>
                        </a:rPr>
                        <a:t>Science</a:t>
                      </a:r>
                      <a:endParaRPr sz="1800" dirty="0"/>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2">
                  <a:txBody>
                    <a:bodyPr/>
                    <a:lstStyle/>
                    <a:p>
                      <a:pPr marL="0" marR="0" lvl="0" indent="0" algn="ctr" rtl="0">
                        <a:spcBef>
                          <a:spcPts val="0"/>
                        </a:spcBef>
                        <a:spcAft>
                          <a:spcPts val="0"/>
                        </a:spcAft>
                        <a:buNone/>
                      </a:pPr>
                      <a:r>
                        <a:rPr lang="en-US" sz="1800" dirty="0">
                          <a:solidFill>
                            <a:srgbClr val="000000"/>
                          </a:solidFill>
                        </a:rPr>
                        <a:t>Biology</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Chemistry</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Elective</a:t>
                      </a:r>
                      <a:endParaRPr sz="1800" dirty="0"/>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Physics</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7"/>
                  </a:ext>
                </a:extLst>
              </a:tr>
              <a:tr h="589363">
                <a:tc>
                  <a:txBody>
                    <a:bodyPr/>
                    <a:lstStyle/>
                    <a:p>
                      <a:pPr marL="0" marR="0" lvl="0" indent="0" algn="l" rtl="0">
                        <a:spcBef>
                          <a:spcPts val="0"/>
                        </a:spcBef>
                        <a:spcAft>
                          <a:spcPts val="0"/>
                        </a:spcAft>
                        <a:buNone/>
                      </a:pPr>
                      <a:r>
                        <a:rPr lang="en-US" sz="1800" b="1" dirty="0">
                          <a:solidFill>
                            <a:srgbClr val="000000"/>
                          </a:solidFill>
                        </a:rPr>
                        <a:t>Social Studies</a:t>
                      </a:r>
                      <a:endParaRPr sz="1800" b="1" dirty="0">
                        <a:solidFill>
                          <a:srgbClr val="000000"/>
                        </a:solidFill>
                      </a:endParaRPr>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400" dirty="0">
                          <a:solidFill>
                            <a:srgbClr val="000000"/>
                          </a:solidFill>
                        </a:rPr>
                        <a:t>Ctznshp &amp; Gov’t</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4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CD22"/>
                    </a:solidFill>
                  </a:tcPr>
                </a:tc>
                <a:tc gridSpan="2">
                  <a:txBody>
                    <a:bodyPr/>
                    <a:lstStyle/>
                    <a:p>
                      <a:pPr marL="0" marR="0" lvl="0" indent="0" algn="ctr" rtl="0">
                        <a:spcBef>
                          <a:spcPts val="0"/>
                        </a:spcBef>
                        <a:spcAft>
                          <a:spcPts val="0"/>
                        </a:spcAft>
                        <a:buNone/>
                      </a:pPr>
                      <a:r>
                        <a:rPr lang="en-US" sz="1800" dirty="0">
                          <a:solidFill>
                            <a:srgbClr val="000000"/>
                          </a:solidFill>
                        </a:rPr>
                        <a:t>World </a:t>
                      </a:r>
                      <a:endParaRPr sz="1800" dirty="0"/>
                    </a:p>
                    <a:p>
                      <a:pPr marL="0" marR="0" lvl="0" indent="0" algn="ctr" rtl="0">
                        <a:spcBef>
                          <a:spcPts val="0"/>
                        </a:spcBef>
                        <a:spcAft>
                          <a:spcPts val="0"/>
                        </a:spcAft>
                        <a:buNone/>
                      </a:pPr>
                      <a:r>
                        <a:rPr lang="en-US" sz="1800" dirty="0">
                          <a:solidFill>
                            <a:srgbClr val="000000"/>
                          </a:solidFill>
                        </a:rPr>
                        <a:t>History</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US </a:t>
                      </a:r>
                      <a:endParaRPr sz="1800" dirty="0"/>
                    </a:p>
                    <a:p>
                      <a:pPr marL="0" marR="0" lvl="0" indent="0" algn="ctr" rtl="0">
                        <a:spcBef>
                          <a:spcPts val="0"/>
                        </a:spcBef>
                        <a:spcAft>
                          <a:spcPts val="0"/>
                        </a:spcAft>
                        <a:buNone/>
                      </a:pPr>
                      <a:r>
                        <a:rPr lang="en-US" sz="1800" dirty="0">
                          <a:solidFill>
                            <a:srgbClr val="000000"/>
                          </a:solidFill>
                        </a:rPr>
                        <a:t>History</a:t>
                      </a:r>
                      <a:endParaRPr sz="1800" dirty="0"/>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hMerge="1">
                  <a:txBody>
                    <a:bodyPr/>
                    <a:lstStyle/>
                    <a:p>
                      <a:endParaRPr lang="en-US"/>
                    </a:p>
                  </a:txBody>
                  <a:tcPr/>
                </a:tc>
                <a:tc>
                  <a:txBody>
                    <a:bodyPr/>
                    <a:lstStyle/>
                    <a:p>
                      <a:pPr marL="0" marR="0" lvl="0" indent="0" algn="ctr" rtl="0">
                        <a:spcBef>
                          <a:spcPts val="0"/>
                        </a:spcBef>
                        <a:spcAft>
                          <a:spcPts val="0"/>
                        </a:spcAft>
                        <a:buNone/>
                      </a:pPr>
                      <a:r>
                        <a:rPr lang="en-US" sz="1800" dirty="0">
                          <a:solidFill>
                            <a:srgbClr val="000000"/>
                          </a:solidFill>
                        </a:rPr>
                        <a:t>Econ</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dirty="0">
                          <a:solidFill>
                            <a:srgbClr val="000000"/>
                          </a:solidFill>
                        </a:rPr>
                        <a:t>Elect.</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405198">
                <a:tc>
                  <a:txBody>
                    <a:bodyPr/>
                    <a:lstStyle/>
                    <a:p>
                      <a:pPr marL="0" marR="0" lvl="0" indent="0" algn="l" rtl="0">
                        <a:spcBef>
                          <a:spcPts val="0"/>
                        </a:spcBef>
                        <a:spcAft>
                          <a:spcPts val="0"/>
                        </a:spcAft>
                        <a:buNone/>
                      </a:pPr>
                      <a:r>
                        <a:rPr lang="en-US" sz="1800" b="1" dirty="0">
                          <a:solidFill>
                            <a:srgbClr val="000000"/>
                          </a:solidFill>
                        </a:rPr>
                        <a:t>World Language</a:t>
                      </a:r>
                      <a:endParaRPr sz="1800" dirty="0"/>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2">
                  <a:txBody>
                    <a:bodyPr/>
                    <a:lstStyle/>
                    <a:p>
                      <a:pPr marL="0" marR="0" lvl="0" indent="0" algn="ctr" rtl="0">
                        <a:spcBef>
                          <a:spcPts val="0"/>
                        </a:spcBef>
                        <a:spcAft>
                          <a:spcPts val="0"/>
                        </a:spcAft>
                        <a:buNone/>
                      </a:pPr>
                      <a:r>
                        <a:rPr lang="en-US" sz="1800" dirty="0">
                          <a:solidFill>
                            <a:srgbClr val="000000"/>
                          </a:solidFill>
                        </a:rPr>
                        <a:t>Sp/Fr/La</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Sp/Fr/La</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Sp/Fr/La</a:t>
                      </a:r>
                      <a:endParaRPr sz="1800" dirty="0"/>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800" dirty="0">
                          <a:solidFill>
                            <a:srgbClr val="000000"/>
                          </a:solidFill>
                        </a:rPr>
                        <a:t>Sp/Fr/La</a:t>
                      </a:r>
                      <a:endParaRPr sz="18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9"/>
                  </a:ext>
                </a:extLst>
              </a:tr>
              <a:tr h="405198">
                <a:tc>
                  <a:txBody>
                    <a:bodyPr/>
                    <a:lstStyle/>
                    <a:p>
                      <a:pPr marL="0" marR="0" lvl="0" indent="0" algn="l" rtl="0">
                        <a:spcBef>
                          <a:spcPts val="0"/>
                        </a:spcBef>
                        <a:spcAft>
                          <a:spcPts val="0"/>
                        </a:spcAft>
                        <a:buNone/>
                      </a:pPr>
                      <a:r>
                        <a:rPr lang="en-US" sz="1800" b="1" dirty="0">
                          <a:solidFill>
                            <a:srgbClr val="000000"/>
                          </a:solidFill>
                        </a:rPr>
                        <a:t>Electives</a:t>
                      </a:r>
                      <a:endParaRPr sz="1800" dirty="0"/>
                    </a:p>
                  </a:txBody>
                  <a:tcPr marL="91694" marR="91694" marT="45847" marB="45847"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gridSpan="2">
                  <a:txBody>
                    <a:bodyPr/>
                    <a:lstStyle/>
                    <a:p>
                      <a:pPr marL="0" marR="0" lvl="0" indent="0" algn="ctr" rtl="0">
                        <a:spcBef>
                          <a:spcPts val="0"/>
                        </a:spcBef>
                        <a:spcAft>
                          <a:spcPts val="0"/>
                        </a:spcAft>
                        <a:buNone/>
                      </a:pP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CD22"/>
                    </a:solidFill>
                  </a:tcPr>
                </a:tc>
                <a:tc hMerge="1">
                  <a:txBody>
                    <a:bodyPr/>
                    <a:lstStyle/>
                    <a:p>
                      <a:endParaRPr lang="en-US"/>
                    </a:p>
                  </a:txBody>
                  <a:tcPr/>
                </a:tc>
                <a:tc gridSpan="2">
                  <a:txBody>
                    <a:bodyPr/>
                    <a:lstStyle/>
                    <a:p>
                      <a:pPr marL="0" marR="0" lvl="0" indent="0" algn="ctr" rtl="0">
                        <a:spcBef>
                          <a:spcPts val="0"/>
                        </a:spcBef>
                        <a:spcAft>
                          <a:spcPts val="0"/>
                        </a:spcAft>
                        <a:buNone/>
                      </a:pP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CD22"/>
                    </a:solidFill>
                  </a:tcPr>
                </a:tc>
                <a:tc hMerge="1">
                  <a:txBody>
                    <a:bodyPr/>
                    <a:lstStyle/>
                    <a:p>
                      <a:endParaRPr lang="en-US"/>
                    </a:p>
                  </a:txBody>
                  <a:tcPr/>
                </a:tc>
                <a:tc>
                  <a:txBody>
                    <a:bodyPr/>
                    <a:lstStyle/>
                    <a:p>
                      <a:pPr marL="0" marR="0" lvl="0" indent="0" algn="ctr" rtl="0">
                        <a:spcBef>
                          <a:spcPts val="0"/>
                        </a:spcBef>
                        <a:spcAft>
                          <a:spcPts val="0"/>
                        </a:spcAft>
                        <a:buNone/>
                      </a:pPr>
                      <a:endParaRPr sz="1800" dirty="0">
                        <a:solidFill>
                          <a:srgbClr val="000000"/>
                        </a:solidFill>
                      </a:endParaRPr>
                    </a:p>
                  </a:txBody>
                  <a:tcPr marL="0" marR="0"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CD22"/>
                    </a:solidFill>
                  </a:tcPr>
                </a:tc>
                <a:tc>
                  <a:txBody>
                    <a:bodyPr/>
                    <a:lstStyle/>
                    <a:p>
                      <a:pPr marL="0" marR="0" lvl="0" indent="0" algn="ctr" rtl="0">
                        <a:spcBef>
                          <a:spcPts val="0"/>
                        </a:spcBef>
                        <a:spcAft>
                          <a:spcPts val="0"/>
                        </a:spcAft>
                        <a:buNone/>
                      </a:pP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CD22"/>
                    </a:solidFill>
                  </a:tcPr>
                </a:tc>
                <a:tc gridSpan="2">
                  <a:txBody>
                    <a:bodyPr/>
                    <a:lstStyle/>
                    <a:p>
                      <a:pPr marL="0" marR="0" lvl="0" indent="0" algn="ctr" rtl="0">
                        <a:spcBef>
                          <a:spcPts val="0"/>
                        </a:spcBef>
                        <a:spcAft>
                          <a:spcPts val="0"/>
                        </a:spcAft>
                        <a:buNone/>
                      </a:pPr>
                      <a:endParaRPr sz="1800" dirty="0">
                        <a:solidFill>
                          <a:srgbClr val="000000"/>
                        </a:solidFil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CD22"/>
                    </a:solidFill>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27874</TotalTime>
  <Words>2354</Words>
  <Application>Microsoft Office PowerPoint</Application>
  <PresentationFormat>Widescreen</PresentationFormat>
  <Paragraphs>521</Paragraphs>
  <Slides>30</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Verdana</vt:lpstr>
      <vt:lpstr>Wingdings</vt:lpstr>
      <vt:lpstr>Segoe Print</vt:lpstr>
      <vt:lpstr>Wingdings 3</vt:lpstr>
      <vt:lpstr>Calibri Light</vt:lpstr>
      <vt:lpstr>Trebuchet MS</vt:lpstr>
      <vt:lpstr>Arial</vt:lpstr>
      <vt:lpstr>Calibri</vt:lpstr>
      <vt:lpstr>Custom Design</vt:lpstr>
      <vt:lpstr>Facet</vt:lpstr>
      <vt:lpstr>Class of 2028   Course Selection Information Night  April 10, 2024</vt:lpstr>
      <vt:lpstr>      </vt:lpstr>
      <vt:lpstr>Tonight’s Agenda</vt:lpstr>
      <vt:lpstr>  Introductions    </vt:lpstr>
      <vt:lpstr>  Introductions    </vt:lpstr>
      <vt:lpstr>      </vt:lpstr>
      <vt:lpstr>      </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      </vt:lpstr>
      <vt:lpstr>      </vt:lpstr>
      <vt:lpstr>      </vt:lpstr>
      <vt:lpstr>      </vt:lpstr>
      <vt:lpstr>      </vt:lpstr>
      <vt:lpstr>       Academic Devices</vt:lpstr>
      <vt:lpstr>      </vt:lpstr>
      <vt:lpstr>      </vt:lpstr>
      <vt:lpstr>      </vt:lpstr>
      <vt:lpstr>      </vt:lpstr>
      <vt:lpstr>  In Your Packet    </vt:lpstr>
      <vt:lpstr>      </vt:lpstr>
      <vt:lpstr>      </vt:lpstr>
      <vt:lpstr>   Thank you for Coming!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jstrniste</dc:creator>
  <cp:lastModifiedBy>Brenda Poznanski</cp:lastModifiedBy>
  <cp:revision>62</cp:revision>
  <cp:lastPrinted>2024-04-10T18:36:11Z</cp:lastPrinted>
  <dcterms:modified xsi:type="dcterms:W3CDTF">2024-04-11T12:31:14Z</dcterms:modified>
</cp:coreProperties>
</file>